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67" autoAdjust="0"/>
    <p:restoredTop sz="94660"/>
  </p:normalViewPr>
  <p:slideViewPr>
    <p:cSldViewPr snapToGrid="0">
      <p:cViewPr>
        <p:scale>
          <a:sx n="90" d="100"/>
          <a:sy n="90" d="100"/>
        </p:scale>
        <p:origin x="50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Weight Comparison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246555506528541E-2"/>
          <c:y val="7.2618697993147338E-2"/>
          <c:w val="0.83776461643951949"/>
          <c:h val="0.87672027780668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fixed 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Sheet1!$A$2:$A$68</c:f>
              <c:strCache>
                <c:ptCount val="67"/>
                <c:pt idx="0">
                  <c:v>OTU1 -&gt; HCM1</c:v>
                </c:pt>
                <c:pt idx="1">
                  <c:v>SOK2 -&gt;MSN2</c:v>
                </c:pt>
                <c:pt idx="2">
                  <c:v>SOK2 -&gt; MSN4</c:v>
                </c:pt>
                <c:pt idx="3">
                  <c:v>SOK2 -&gt; MIG2</c:v>
                </c:pt>
                <c:pt idx="4">
                  <c:v>SOK2 -&gt; SNF2</c:v>
                </c:pt>
                <c:pt idx="5">
                  <c:v>SOK2 -&gt; SNF6</c:v>
                </c:pt>
                <c:pt idx="6">
                  <c:v>SOK2 -&gt; CIN5</c:v>
                </c:pt>
                <c:pt idx="7">
                  <c:v>SOK2 -&gt; CYC8</c:v>
                </c:pt>
                <c:pt idx="8">
                  <c:v>SOK2 -&gt; YLR278C</c:v>
                </c:pt>
                <c:pt idx="9">
                  <c:v>SOK2 -&gt; YHP1</c:v>
                </c:pt>
                <c:pt idx="10">
                  <c:v>RAP1 -&gt; SOK2</c:v>
                </c:pt>
                <c:pt idx="11">
                  <c:v>RAP1 -&gt; HCM1</c:v>
                </c:pt>
                <c:pt idx="12">
                  <c:v>RAP1 -&gt; GLN3</c:v>
                </c:pt>
                <c:pt idx="13">
                  <c:v>RAP1 -&gt; STB5</c:v>
                </c:pt>
                <c:pt idx="14">
                  <c:v>RAP1 -&gt; MSN4</c:v>
                </c:pt>
                <c:pt idx="15">
                  <c:v>RAP1 -&gt; SWI5</c:v>
                </c:pt>
                <c:pt idx="16">
                  <c:v>RAP1 -&gt; SPT20</c:v>
                </c:pt>
                <c:pt idx="17">
                  <c:v>RAP1 -&gt; CYC8</c:v>
                </c:pt>
                <c:pt idx="18">
                  <c:v>RAP1 -&gt; ACE2</c:v>
                </c:pt>
                <c:pt idx="19">
                  <c:v>RAP1 -&gt; SFP1</c:v>
                </c:pt>
                <c:pt idx="20">
                  <c:v>RAP1 -&gt; FKH2</c:v>
                </c:pt>
                <c:pt idx="21">
                  <c:v>RAP1 -&gt; YHP1</c:v>
                </c:pt>
                <c:pt idx="22">
                  <c:v>HCM1 -&gt; MIG2</c:v>
                </c:pt>
                <c:pt idx="23">
                  <c:v>HCM1 -&gt; SNF6</c:v>
                </c:pt>
                <c:pt idx="24">
                  <c:v>GLN3 -&gt; HCM1</c:v>
                </c:pt>
                <c:pt idx="25">
                  <c:v>GLN3 -&gt; MGA2</c:v>
                </c:pt>
                <c:pt idx="26">
                  <c:v>HMO1 -&gt; SOK2</c:v>
                </c:pt>
                <c:pt idx="27">
                  <c:v>HMO1 -&gt; RAP1</c:v>
                </c:pt>
                <c:pt idx="28">
                  <c:v>HMO1 -&gt; YOX1</c:v>
                </c:pt>
                <c:pt idx="29">
                  <c:v>HMO1 -&gt; HCM1</c:v>
                </c:pt>
                <c:pt idx="30">
                  <c:v>HMO1 -&gt; HMO1</c:v>
                </c:pt>
                <c:pt idx="31">
                  <c:v>HMO1 -&gt; MSN2</c:v>
                </c:pt>
                <c:pt idx="32">
                  <c:v>HMO1 -&gt; MSN4</c:v>
                </c:pt>
                <c:pt idx="33">
                  <c:v>HMO1 -&gt; SNF6</c:v>
                </c:pt>
                <c:pt idx="34">
                  <c:v>HMO1 -&gt; CIN5</c:v>
                </c:pt>
                <c:pt idx="35">
                  <c:v>HMO1 -&gt; CYC8</c:v>
                </c:pt>
                <c:pt idx="36">
                  <c:v>HMO1 -&gt; YLR278C</c:v>
                </c:pt>
                <c:pt idx="37">
                  <c:v>HMO1 -&gt; FKH2</c:v>
                </c:pt>
                <c:pt idx="38">
                  <c:v>ZAP1 -&gt; ACE2</c:v>
                </c:pt>
                <c:pt idx="39">
                  <c:v>MSN2 -&gt; YOX1</c:v>
                </c:pt>
                <c:pt idx="40">
                  <c:v>MSN2 -&gt; HCM1</c:v>
                </c:pt>
                <c:pt idx="41">
                  <c:v>MSN2 -&gt; MSN4</c:v>
                </c:pt>
                <c:pt idx="42">
                  <c:v>MSN2 -&gt; MIG2</c:v>
                </c:pt>
                <c:pt idx="43">
                  <c:v>MSN2 -&gt; CIN5</c:v>
                </c:pt>
                <c:pt idx="44">
                  <c:v>MSN2 -&gt; CYC8</c:v>
                </c:pt>
                <c:pt idx="45">
                  <c:v>MSN2 -&gt; YLR278C</c:v>
                </c:pt>
                <c:pt idx="46">
                  <c:v>MSN2 -&gt; SFP1</c:v>
                </c:pt>
                <c:pt idx="47">
                  <c:v>MSN2 -&gt; YHP1</c:v>
                </c:pt>
                <c:pt idx="48">
                  <c:v>STB5 -&gt; MSN4</c:v>
                </c:pt>
                <c:pt idx="49">
                  <c:v>STB5 -&gt; SFP1</c:v>
                </c:pt>
                <c:pt idx="50">
                  <c:v>MIG2 -&gt; RIF1</c:v>
                </c:pt>
                <c:pt idx="51">
                  <c:v>CIN5 -&gt; SOK2</c:v>
                </c:pt>
                <c:pt idx="52">
                  <c:v>CIN5 -&gt; STB5</c:v>
                </c:pt>
                <c:pt idx="53">
                  <c:v>CIN5 -&gt; ASG1</c:v>
                </c:pt>
                <c:pt idx="54">
                  <c:v>CIN5 -&gt; MIG2</c:v>
                </c:pt>
                <c:pt idx="55">
                  <c:v>CIN5 -&gt; CYC8</c:v>
                </c:pt>
                <c:pt idx="56">
                  <c:v>CIN5 -&gt; SFP1</c:v>
                </c:pt>
                <c:pt idx="57">
                  <c:v>CIN5 -&gt; YHP1</c:v>
                </c:pt>
                <c:pt idx="58">
                  <c:v>GCR2 -&gt; MSN2</c:v>
                </c:pt>
                <c:pt idx="59">
                  <c:v>SFP1 -&gt; SWI5</c:v>
                </c:pt>
                <c:pt idx="60">
                  <c:v>FKH2 -&gt; ASG1</c:v>
                </c:pt>
                <c:pt idx="61">
                  <c:v>FKH2 -&gt; SWI5</c:v>
                </c:pt>
                <c:pt idx="62">
                  <c:v>FKH2 -&gt; SNF6</c:v>
                </c:pt>
                <c:pt idx="63">
                  <c:v>FKH2 -&gt; ACE2</c:v>
                </c:pt>
                <c:pt idx="64">
                  <c:v>FKH2 -&gt; SFP1</c:v>
                </c:pt>
                <c:pt idx="65">
                  <c:v>FKH2 -&gt; YHP1</c:v>
                </c:pt>
                <c:pt idx="66">
                  <c:v>YHP1 -&gt; GLN3</c:v>
                </c:pt>
              </c:strCache>
            </c:strRef>
          </c:cat>
          <c:val>
            <c:numRef>
              <c:f>Sheet1!$B$2:$B$68</c:f>
              <c:numCache>
                <c:formatCode>General</c:formatCode>
                <c:ptCount val="67"/>
                <c:pt idx="0">
                  <c:v>-0.46914581635057662</c:v>
                </c:pt>
                <c:pt idx="1">
                  <c:v>-1.9832888810370108</c:v>
                </c:pt>
                <c:pt idx="2">
                  <c:v>0.18983230414356406</c:v>
                </c:pt>
                <c:pt idx="3">
                  <c:v>1.4639798144278504</c:v>
                </c:pt>
                <c:pt idx="4">
                  <c:v>-2.0132530391715132E-2</c:v>
                </c:pt>
                <c:pt idx="5">
                  <c:v>0.49444115669148864</c:v>
                </c:pt>
                <c:pt idx="6">
                  <c:v>-0.36012228364211829</c:v>
                </c:pt>
                <c:pt idx="7">
                  <c:v>-0.32242456057613256</c:v>
                </c:pt>
                <c:pt idx="8">
                  <c:v>-0.85825784199099953</c:v>
                </c:pt>
                <c:pt idx="9">
                  <c:v>-0.39876894969011917</c:v>
                </c:pt>
                <c:pt idx="10">
                  <c:v>0.65845441542441241</c:v>
                </c:pt>
                <c:pt idx="11">
                  <c:v>-0.24739512239632552</c:v>
                </c:pt>
                <c:pt idx="12">
                  <c:v>-0.11267631844008093</c:v>
                </c:pt>
                <c:pt idx="13">
                  <c:v>-0.24267942117808936</c:v>
                </c:pt>
                <c:pt idx="14">
                  <c:v>0.24064101647657368</c:v>
                </c:pt>
                <c:pt idx="15">
                  <c:v>2.5724088023243611E-2</c:v>
                </c:pt>
                <c:pt idx="16">
                  <c:v>0.13540680772532934</c:v>
                </c:pt>
                <c:pt idx="17">
                  <c:v>-0.33886574014658311</c:v>
                </c:pt>
                <c:pt idx="18">
                  <c:v>0.20248402419285011</c:v>
                </c:pt>
                <c:pt idx="19">
                  <c:v>0.19630562956522979</c:v>
                </c:pt>
                <c:pt idx="20">
                  <c:v>-0.14193273361782949</c:v>
                </c:pt>
                <c:pt idx="21">
                  <c:v>-0.20868158545188201</c:v>
                </c:pt>
                <c:pt idx="22">
                  <c:v>0.93669958731710545</c:v>
                </c:pt>
                <c:pt idx="23">
                  <c:v>-2.4887870515357059E-2</c:v>
                </c:pt>
                <c:pt idx="24">
                  <c:v>-0.20864408202884124</c:v>
                </c:pt>
                <c:pt idx="25">
                  <c:v>0.18004886594225644</c:v>
                </c:pt>
                <c:pt idx="26">
                  <c:v>-0.33831492989395917</c:v>
                </c:pt>
                <c:pt idx="27">
                  <c:v>0.50530951231046528</c:v>
                </c:pt>
                <c:pt idx="28">
                  <c:v>1.6793470869340316E-2</c:v>
                </c:pt>
                <c:pt idx="29">
                  <c:v>0.27393240661607599</c:v>
                </c:pt>
                <c:pt idx="30">
                  <c:v>0.42119567485847831</c:v>
                </c:pt>
                <c:pt idx="31">
                  <c:v>2.8783839692636213</c:v>
                </c:pt>
                <c:pt idx="32">
                  <c:v>6.5930799056541714E-2</c:v>
                </c:pt>
                <c:pt idx="33">
                  <c:v>-0.64579315802029547</c:v>
                </c:pt>
                <c:pt idx="34">
                  <c:v>0.30429599987111844</c:v>
                </c:pt>
                <c:pt idx="35">
                  <c:v>-9.086674016455519E-2</c:v>
                </c:pt>
                <c:pt idx="36">
                  <c:v>0.14880872901549932</c:v>
                </c:pt>
                <c:pt idx="37">
                  <c:v>0.40981118139461437</c:v>
                </c:pt>
                <c:pt idx="38">
                  <c:v>0.55618254234241815</c:v>
                </c:pt>
                <c:pt idx="39">
                  <c:v>0.76387413759933931</c:v>
                </c:pt>
                <c:pt idx="40">
                  <c:v>0.37531964905752219</c:v>
                </c:pt>
                <c:pt idx="41">
                  <c:v>-0.4257798292035575</c:v>
                </c:pt>
                <c:pt idx="42">
                  <c:v>-5.1496963585928448</c:v>
                </c:pt>
                <c:pt idx="43">
                  <c:v>0.38440911717340953</c:v>
                </c:pt>
                <c:pt idx="44">
                  <c:v>0.29386705506797361</c:v>
                </c:pt>
                <c:pt idx="45">
                  <c:v>0.52908209781784599</c:v>
                </c:pt>
                <c:pt idx="46">
                  <c:v>-0.52478532673015121</c:v>
                </c:pt>
                <c:pt idx="47">
                  <c:v>1.0396239352720555</c:v>
                </c:pt>
                <c:pt idx="48">
                  <c:v>5.0601489273294109E-2</c:v>
                </c:pt>
                <c:pt idx="49">
                  <c:v>0.15693448047491157</c:v>
                </c:pt>
                <c:pt idx="50">
                  <c:v>0.76693111031961259</c:v>
                </c:pt>
                <c:pt idx="51">
                  <c:v>0.16849022527767904</c:v>
                </c:pt>
                <c:pt idx="52">
                  <c:v>-1.6020538897989391</c:v>
                </c:pt>
                <c:pt idx="53">
                  <c:v>-0.16863185998493541</c:v>
                </c:pt>
                <c:pt idx="54">
                  <c:v>0.21173811284090313</c:v>
                </c:pt>
                <c:pt idx="55">
                  <c:v>0.75980890692475622</c:v>
                </c:pt>
                <c:pt idx="56">
                  <c:v>2.936402548882301E-3</c:v>
                </c:pt>
                <c:pt idx="57">
                  <c:v>6.9655537155094191E-2</c:v>
                </c:pt>
                <c:pt idx="58">
                  <c:v>-2.5186956148768842</c:v>
                </c:pt>
                <c:pt idx="59">
                  <c:v>0.28323996384561217</c:v>
                </c:pt>
                <c:pt idx="60">
                  <c:v>0.23543951813639286</c:v>
                </c:pt>
                <c:pt idx="61">
                  <c:v>-0.6809948843380117</c:v>
                </c:pt>
                <c:pt idx="62">
                  <c:v>0.14875785674210645</c:v>
                </c:pt>
                <c:pt idx="63">
                  <c:v>8.0569787707127041E-2</c:v>
                </c:pt>
                <c:pt idx="64">
                  <c:v>0.27171605625783551</c:v>
                </c:pt>
                <c:pt idx="65">
                  <c:v>-0.49026194807462736</c:v>
                </c:pt>
                <c:pt idx="66">
                  <c:v>1.0559893337636208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estimated 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Sheet1!$A$2:$A$68</c:f>
              <c:strCache>
                <c:ptCount val="67"/>
                <c:pt idx="0">
                  <c:v>OTU1 -&gt; HCM1</c:v>
                </c:pt>
                <c:pt idx="1">
                  <c:v>SOK2 -&gt;MSN2</c:v>
                </c:pt>
                <c:pt idx="2">
                  <c:v>SOK2 -&gt; MSN4</c:v>
                </c:pt>
                <c:pt idx="3">
                  <c:v>SOK2 -&gt; MIG2</c:v>
                </c:pt>
                <c:pt idx="4">
                  <c:v>SOK2 -&gt; SNF2</c:v>
                </c:pt>
                <c:pt idx="5">
                  <c:v>SOK2 -&gt; SNF6</c:v>
                </c:pt>
                <c:pt idx="6">
                  <c:v>SOK2 -&gt; CIN5</c:v>
                </c:pt>
                <c:pt idx="7">
                  <c:v>SOK2 -&gt; CYC8</c:v>
                </c:pt>
                <c:pt idx="8">
                  <c:v>SOK2 -&gt; YLR278C</c:v>
                </c:pt>
                <c:pt idx="9">
                  <c:v>SOK2 -&gt; YHP1</c:v>
                </c:pt>
                <c:pt idx="10">
                  <c:v>RAP1 -&gt; SOK2</c:v>
                </c:pt>
                <c:pt idx="11">
                  <c:v>RAP1 -&gt; HCM1</c:v>
                </c:pt>
                <c:pt idx="12">
                  <c:v>RAP1 -&gt; GLN3</c:v>
                </c:pt>
                <c:pt idx="13">
                  <c:v>RAP1 -&gt; STB5</c:v>
                </c:pt>
                <c:pt idx="14">
                  <c:v>RAP1 -&gt; MSN4</c:v>
                </c:pt>
                <c:pt idx="15">
                  <c:v>RAP1 -&gt; SWI5</c:v>
                </c:pt>
                <c:pt idx="16">
                  <c:v>RAP1 -&gt; SPT20</c:v>
                </c:pt>
                <c:pt idx="17">
                  <c:v>RAP1 -&gt; CYC8</c:v>
                </c:pt>
                <c:pt idx="18">
                  <c:v>RAP1 -&gt; ACE2</c:v>
                </c:pt>
                <c:pt idx="19">
                  <c:v>RAP1 -&gt; SFP1</c:v>
                </c:pt>
                <c:pt idx="20">
                  <c:v>RAP1 -&gt; FKH2</c:v>
                </c:pt>
                <c:pt idx="21">
                  <c:v>RAP1 -&gt; YHP1</c:v>
                </c:pt>
                <c:pt idx="22">
                  <c:v>HCM1 -&gt; MIG2</c:v>
                </c:pt>
                <c:pt idx="23">
                  <c:v>HCM1 -&gt; SNF6</c:v>
                </c:pt>
                <c:pt idx="24">
                  <c:v>GLN3 -&gt; HCM1</c:v>
                </c:pt>
                <c:pt idx="25">
                  <c:v>GLN3 -&gt; MGA2</c:v>
                </c:pt>
                <c:pt idx="26">
                  <c:v>HMO1 -&gt; SOK2</c:v>
                </c:pt>
                <c:pt idx="27">
                  <c:v>HMO1 -&gt; RAP1</c:v>
                </c:pt>
                <c:pt idx="28">
                  <c:v>HMO1 -&gt; YOX1</c:v>
                </c:pt>
                <c:pt idx="29">
                  <c:v>HMO1 -&gt; HCM1</c:v>
                </c:pt>
                <c:pt idx="30">
                  <c:v>HMO1 -&gt; HMO1</c:v>
                </c:pt>
                <c:pt idx="31">
                  <c:v>HMO1 -&gt; MSN2</c:v>
                </c:pt>
                <c:pt idx="32">
                  <c:v>HMO1 -&gt; MSN4</c:v>
                </c:pt>
                <c:pt idx="33">
                  <c:v>HMO1 -&gt; SNF6</c:v>
                </c:pt>
                <c:pt idx="34">
                  <c:v>HMO1 -&gt; CIN5</c:v>
                </c:pt>
                <c:pt idx="35">
                  <c:v>HMO1 -&gt; CYC8</c:v>
                </c:pt>
                <c:pt idx="36">
                  <c:v>HMO1 -&gt; YLR278C</c:v>
                </c:pt>
                <c:pt idx="37">
                  <c:v>HMO1 -&gt; FKH2</c:v>
                </c:pt>
                <c:pt idx="38">
                  <c:v>ZAP1 -&gt; ACE2</c:v>
                </c:pt>
                <c:pt idx="39">
                  <c:v>MSN2 -&gt; YOX1</c:v>
                </c:pt>
                <c:pt idx="40">
                  <c:v>MSN2 -&gt; HCM1</c:v>
                </c:pt>
                <c:pt idx="41">
                  <c:v>MSN2 -&gt; MSN4</c:v>
                </c:pt>
                <c:pt idx="42">
                  <c:v>MSN2 -&gt; MIG2</c:v>
                </c:pt>
                <c:pt idx="43">
                  <c:v>MSN2 -&gt; CIN5</c:v>
                </c:pt>
                <c:pt idx="44">
                  <c:v>MSN2 -&gt; CYC8</c:v>
                </c:pt>
                <c:pt idx="45">
                  <c:v>MSN2 -&gt; YLR278C</c:v>
                </c:pt>
                <c:pt idx="46">
                  <c:v>MSN2 -&gt; SFP1</c:v>
                </c:pt>
                <c:pt idx="47">
                  <c:v>MSN2 -&gt; YHP1</c:v>
                </c:pt>
                <c:pt idx="48">
                  <c:v>STB5 -&gt; MSN4</c:v>
                </c:pt>
                <c:pt idx="49">
                  <c:v>STB5 -&gt; SFP1</c:v>
                </c:pt>
                <c:pt idx="50">
                  <c:v>MIG2 -&gt; RIF1</c:v>
                </c:pt>
                <c:pt idx="51">
                  <c:v>CIN5 -&gt; SOK2</c:v>
                </c:pt>
                <c:pt idx="52">
                  <c:v>CIN5 -&gt; STB5</c:v>
                </c:pt>
                <c:pt idx="53">
                  <c:v>CIN5 -&gt; ASG1</c:v>
                </c:pt>
                <c:pt idx="54">
                  <c:v>CIN5 -&gt; MIG2</c:v>
                </c:pt>
                <c:pt idx="55">
                  <c:v>CIN5 -&gt; CYC8</c:v>
                </c:pt>
                <c:pt idx="56">
                  <c:v>CIN5 -&gt; SFP1</c:v>
                </c:pt>
                <c:pt idx="57">
                  <c:v>CIN5 -&gt; YHP1</c:v>
                </c:pt>
                <c:pt idx="58">
                  <c:v>GCR2 -&gt; MSN2</c:v>
                </c:pt>
                <c:pt idx="59">
                  <c:v>SFP1 -&gt; SWI5</c:v>
                </c:pt>
                <c:pt idx="60">
                  <c:v>FKH2 -&gt; ASG1</c:v>
                </c:pt>
                <c:pt idx="61">
                  <c:v>FKH2 -&gt; SWI5</c:v>
                </c:pt>
                <c:pt idx="62">
                  <c:v>FKH2 -&gt; SNF6</c:v>
                </c:pt>
                <c:pt idx="63">
                  <c:v>FKH2 -&gt; ACE2</c:v>
                </c:pt>
                <c:pt idx="64">
                  <c:v>FKH2 -&gt; SFP1</c:v>
                </c:pt>
                <c:pt idx="65">
                  <c:v>FKH2 -&gt; YHP1</c:v>
                </c:pt>
                <c:pt idx="66">
                  <c:v>YHP1 -&gt; GLN3</c:v>
                </c:pt>
              </c:strCache>
            </c:strRef>
          </c:cat>
          <c:val>
            <c:numRef>
              <c:f>Sheet1!$C$2:$C$68</c:f>
              <c:numCache>
                <c:formatCode>General</c:formatCode>
                <c:ptCount val="67"/>
                <c:pt idx="0">
                  <c:v>-0.42837414451239064</c:v>
                </c:pt>
                <c:pt idx="1">
                  <c:v>-1.4043968242447922</c:v>
                </c:pt>
                <c:pt idx="2">
                  <c:v>0.15764811286298261</c:v>
                </c:pt>
                <c:pt idx="3">
                  <c:v>0.82741394073995655</c:v>
                </c:pt>
                <c:pt idx="4">
                  <c:v>0.11637671848908031</c:v>
                </c:pt>
                <c:pt idx="5">
                  <c:v>0.47435256084919791</c:v>
                </c:pt>
                <c:pt idx="6">
                  <c:v>-0.16931121706447802</c:v>
                </c:pt>
                <c:pt idx="7">
                  <c:v>-0.23818178928647515</c:v>
                </c:pt>
                <c:pt idx="8">
                  <c:v>-0.74457123656211033</c:v>
                </c:pt>
                <c:pt idx="9">
                  <c:v>-0.23397935828984379</c:v>
                </c:pt>
                <c:pt idx="10">
                  <c:v>0.47367001068736453</c:v>
                </c:pt>
                <c:pt idx="11">
                  <c:v>-0.19220884337865543</c:v>
                </c:pt>
                <c:pt idx="12">
                  <c:v>-3.8182176121261055E-2</c:v>
                </c:pt>
                <c:pt idx="13">
                  <c:v>-0.1417814377205672</c:v>
                </c:pt>
                <c:pt idx="14">
                  <c:v>0.22231579275602201</c:v>
                </c:pt>
                <c:pt idx="15">
                  <c:v>6.1741181713783323E-2</c:v>
                </c:pt>
                <c:pt idx="16">
                  <c:v>0.13585606804518044</c:v>
                </c:pt>
                <c:pt idx="17">
                  <c:v>-0.30074811020126807</c:v>
                </c:pt>
                <c:pt idx="18">
                  <c:v>0.17496356059416807</c:v>
                </c:pt>
                <c:pt idx="19">
                  <c:v>0.17438394366776105</c:v>
                </c:pt>
                <c:pt idx="20">
                  <c:v>-0.1420128008729796</c:v>
                </c:pt>
                <c:pt idx="21">
                  <c:v>-0.17671308918002857</c:v>
                </c:pt>
                <c:pt idx="22">
                  <c:v>0.72441999065588936</c:v>
                </c:pt>
                <c:pt idx="23">
                  <c:v>-1.9679332065096693E-2</c:v>
                </c:pt>
                <c:pt idx="24">
                  <c:v>-0.12672994524906103</c:v>
                </c:pt>
                <c:pt idx="25">
                  <c:v>0.12664881913724277</c:v>
                </c:pt>
                <c:pt idx="26">
                  <c:v>-0.13835733896594499</c:v>
                </c:pt>
                <c:pt idx="27">
                  <c:v>0.57641303481000061</c:v>
                </c:pt>
                <c:pt idx="28">
                  <c:v>9.8578174866303617E-2</c:v>
                </c:pt>
                <c:pt idx="29">
                  <c:v>0.3035668516239145</c:v>
                </c:pt>
                <c:pt idx="30">
                  <c:v>0.55803198246531804</c:v>
                </c:pt>
                <c:pt idx="31">
                  <c:v>3.0552307859610734</c:v>
                </c:pt>
                <c:pt idx="32">
                  <c:v>5.1899671629596626E-2</c:v>
                </c:pt>
                <c:pt idx="33">
                  <c:v>-0.66471385521624438</c:v>
                </c:pt>
                <c:pt idx="34">
                  <c:v>0.31472188353545433</c:v>
                </c:pt>
                <c:pt idx="35">
                  <c:v>-6.1060813097667067E-2</c:v>
                </c:pt>
                <c:pt idx="36">
                  <c:v>0.20462765945448264</c:v>
                </c:pt>
                <c:pt idx="37">
                  <c:v>0.43300168234972092</c:v>
                </c:pt>
                <c:pt idx="38">
                  <c:v>0.5356871429972756</c:v>
                </c:pt>
                <c:pt idx="39">
                  <c:v>1.1175260108093832</c:v>
                </c:pt>
                <c:pt idx="40">
                  <c:v>0.34847671786620438</c:v>
                </c:pt>
                <c:pt idx="41">
                  <c:v>-0.43158004828507707</c:v>
                </c:pt>
                <c:pt idx="42">
                  <c:v>-5.1913566983603872</c:v>
                </c:pt>
                <c:pt idx="43">
                  <c:v>0.34583446831440851</c:v>
                </c:pt>
                <c:pt idx="44">
                  <c:v>0.32859538621856199</c:v>
                </c:pt>
                <c:pt idx="45">
                  <c:v>0.58142095618265499</c:v>
                </c:pt>
                <c:pt idx="46">
                  <c:v>-0.52337024847913449</c:v>
                </c:pt>
                <c:pt idx="47">
                  <c:v>1.0806486420502459</c:v>
                </c:pt>
                <c:pt idx="48">
                  <c:v>3.1755174679188661E-2</c:v>
                </c:pt>
                <c:pt idx="49">
                  <c:v>0.12938415023483651</c:v>
                </c:pt>
                <c:pt idx="50">
                  <c:v>-0.14279437110965701</c:v>
                </c:pt>
                <c:pt idx="51">
                  <c:v>0.27695708527670426</c:v>
                </c:pt>
                <c:pt idx="52">
                  <c:v>-1.5768865944322086</c:v>
                </c:pt>
                <c:pt idx="53">
                  <c:v>-0.17356621307237846</c:v>
                </c:pt>
                <c:pt idx="54">
                  <c:v>0.37658035650454819</c:v>
                </c:pt>
                <c:pt idx="55">
                  <c:v>0.74247837201365874</c:v>
                </c:pt>
                <c:pt idx="56">
                  <c:v>-6.1006232125975406E-3</c:v>
                </c:pt>
                <c:pt idx="57">
                  <c:v>3.6277648822652969E-2</c:v>
                </c:pt>
                <c:pt idx="58">
                  <c:v>-2.1214971244683385</c:v>
                </c:pt>
                <c:pt idx="59">
                  <c:v>0.30249289488221265</c:v>
                </c:pt>
                <c:pt idx="60">
                  <c:v>0.22438731605941861</c:v>
                </c:pt>
                <c:pt idx="61">
                  <c:v>-0.68608387235876678</c:v>
                </c:pt>
                <c:pt idx="62">
                  <c:v>0.15829369592901557</c:v>
                </c:pt>
                <c:pt idx="63">
                  <c:v>4.583760867910535E-2</c:v>
                </c:pt>
                <c:pt idx="64">
                  <c:v>0.23923988100959712</c:v>
                </c:pt>
                <c:pt idx="65">
                  <c:v>-0.46938412425606624</c:v>
                </c:pt>
                <c:pt idx="66">
                  <c:v>1.1290261993884343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7931312"/>
        <c:axId val="397932096"/>
      </c:barChart>
      <c:catAx>
        <c:axId val="39793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932096"/>
        <c:crosses val="autoZero"/>
        <c:auto val="1"/>
        <c:lblAlgn val="ctr"/>
        <c:lblOffset val="100"/>
        <c:noMultiLvlLbl val="0"/>
      </c:catAx>
      <c:valAx>
        <c:axId val="39793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93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Production</a:t>
            </a:r>
            <a:r>
              <a:rPr lang="en-US" baseline="0"/>
              <a:t> Rate Comparison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fixed 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Sheet1!$A$2:$A$28</c:f>
              <c:strCache>
                <c:ptCount val="27"/>
                <c:pt idx="0">
                  <c:v>RIF1</c:v>
                </c:pt>
                <c:pt idx="1">
                  <c:v>OTU1</c:v>
                </c:pt>
                <c:pt idx="2">
                  <c:v>SOK2</c:v>
                </c:pt>
                <c:pt idx="3">
                  <c:v>RAP1</c:v>
                </c:pt>
                <c:pt idx="4">
                  <c:v>YOX1</c:v>
                </c:pt>
                <c:pt idx="5">
                  <c:v>HCM1</c:v>
                </c:pt>
                <c:pt idx="6">
                  <c:v>MGA2</c:v>
                </c:pt>
                <c:pt idx="7">
                  <c:v>GLN3</c:v>
                </c:pt>
                <c:pt idx="8">
                  <c:v>HMO1</c:v>
                </c:pt>
                <c:pt idx="9">
                  <c:v>ZAP1</c:v>
                </c:pt>
                <c:pt idx="10">
                  <c:v>MSN2</c:v>
                </c:pt>
                <c:pt idx="11">
                  <c:v>STB5</c:v>
                </c:pt>
                <c:pt idx="12">
                  <c:v>ASG1</c:v>
                </c:pt>
                <c:pt idx="13">
                  <c:v>MSN4</c:v>
                </c:pt>
                <c:pt idx="14">
                  <c:v>MIG2</c:v>
                </c:pt>
                <c:pt idx="15">
                  <c:v>SNF2</c:v>
                </c:pt>
                <c:pt idx="16">
                  <c:v>SWI5</c:v>
                </c:pt>
                <c:pt idx="17">
                  <c:v>SPT20</c:v>
                </c:pt>
                <c:pt idx="18">
                  <c:v>SNF6</c:v>
                </c:pt>
                <c:pt idx="19">
                  <c:v>CIN5</c:v>
                </c:pt>
                <c:pt idx="20">
                  <c:v>GCR2</c:v>
                </c:pt>
                <c:pt idx="21">
                  <c:v>CYC8</c:v>
                </c:pt>
                <c:pt idx="22">
                  <c:v>YLR278C</c:v>
                </c:pt>
                <c:pt idx="23">
                  <c:v>ACE2</c:v>
                </c:pt>
                <c:pt idx="24">
                  <c:v>SFP1</c:v>
                </c:pt>
                <c:pt idx="25">
                  <c:v>FKH2</c:v>
                </c:pt>
                <c:pt idx="26">
                  <c:v>YHP1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3.8164423502465981E-2</c:v>
                </c:pt>
                <c:pt idx="1">
                  <c:v>1.7527141032973782E-8</c:v>
                </c:pt>
                <c:pt idx="2">
                  <c:v>0.46617848858071342</c:v>
                </c:pt>
                <c:pt idx="3">
                  <c:v>2.4730285525773658E-2</c:v>
                </c:pt>
                <c:pt idx="4">
                  <c:v>2.0782974020765191E-2</c:v>
                </c:pt>
                <c:pt idx="5">
                  <c:v>5.001862590628068E-2</c:v>
                </c:pt>
                <c:pt idx="6">
                  <c:v>8.7528683572040744E-2</c:v>
                </c:pt>
                <c:pt idx="7">
                  <c:v>0.41194504621124522</c:v>
                </c:pt>
                <c:pt idx="8">
                  <c:v>0.12841898262867485</c:v>
                </c:pt>
                <c:pt idx="9">
                  <c:v>6.4199191065774042E-2</c:v>
                </c:pt>
                <c:pt idx="10">
                  <c:v>0.6754809574893641</c:v>
                </c:pt>
                <c:pt idx="11">
                  <c:v>8.012173323313361E-2</c:v>
                </c:pt>
                <c:pt idx="12">
                  <c:v>4.6206891509585027E-2</c:v>
                </c:pt>
                <c:pt idx="13">
                  <c:v>0.15868975761213067</c:v>
                </c:pt>
                <c:pt idx="14">
                  <c:v>1.493320966428541</c:v>
                </c:pt>
                <c:pt idx="15">
                  <c:v>4.060160964792997E-2</c:v>
                </c:pt>
                <c:pt idx="16">
                  <c:v>5.289427138156412E-2</c:v>
                </c:pt>
                <c:pt idx="17">
                  <c:v>3.4484110741432261E-2</c:v>
                </c:pt>
                <c:pt idx="18">
                  <c:v>8.9273773397038306E-2</c:v>
                </c:pt>
                <c:pt idx="19">
                  <c:v>0.11665268622895085</c:v>
                </c:pt>
                <c:pt idx="20">
                  <c:v>3.6612309835277447E-2</c:v>
                </c:pt>
                <c:pt idx="21">
                  <c:v>4.3657401694321647E-2</c:v>
                </c:pt>
                <c:pt idx="22">
                  <c:v>2.1408128149433308E-2</c:v>
                </c:pt>
                <c:pt idx="23">
                  <c:v>0.26502283695603007</c:v>
                </c:pt>
                <c:pt idx="24">
                  <c:v>0.16898446976125081</c:v>
                </c:pt>
                <c:pt idx="25">
                  <c:v>1.9475694009088784E-2</c:v>
                </c:pt>
                <c:pt idx="26">
                  <c:v>0.34040433090760208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estimated 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Sheet1!$A$2:$A$28</c:f>
              <c:strCache>
                <c:ptCount val="27"/>
                <c:pt idx="0">
                  <c:v>RIF1</c:v>
                </c:pt>
                <c:pt idx="1">
                  <c:v>OTU1</c:v>
                </c:pt>
                <c:pt idx="2">
                  <c:v>SOK2</c:v>
                </c:pt>
                <c:pt idx="3">
                  <c:v>RAP1</c:v>
                </c:pt>
                <c:pt idx="4">
                  <c:v>YOX1</c:v>
                </c:pt>
                <c:pt idx="5">
                  <c:v>HCM1</c:v>
                </c:pt>
                <c:pt idx="6">
                  <c:v>MGA2</c:v>
                </c:pt>
                <c:pt idx="7">
                  <c:v>GLN3</c:v>
                </c:pt>
                <c:pt idx="8">
                  <c:v>HMO1</c:v>
                </c:pt>
                <c:pt idx="9">
                  <c:v>ZAP1</c:v>
                </c:pt>
                <c:pt idx="10">
                  <c:v>MSN2</c:v>
                </c:pt>
                <c:pt idx="11">
                  <c:v>STB5</c:v>
                </c:pt>
                <c:pt idx="12">
                  <c:v>ASG1</c:v>
                </c:pt>
                <c:pt idx="13">
                  <c:v>MSN4</c:v>
                </c:pt>
                <c:pt idx="14">
                  <c:v>MIG2</c:v>
                </c:pt>
                <c:pt idx="15">
                  <c:v>SNF2</c:v>
                </c:pt>
                <c:pt idx="16">
                  <c:v>SWI5</c:v>
                </c:pt>
                <c:pt idx="17">
                  <c:v>SPT20</c:v>
                </c:pt>
                <c:pt idx="18">
                  <c:v>SNF6</c:v>
                </c:pt>
                <c:pt idx="19">
                  <c:v>CIN5</c:v>
                </c:pt>
                <c:pt idx="20">
                  <c:v>GCR2</c:v>
                </c:pt>
                <c:pt idx="21">
                  <c:v>CYC8</c:v>
                </c:pt>
                <c:pt idx="22">
                  <c:v>YLR278C</c:v>
                </c:pt>
                <c:pt idx="23">
                  <c:v>ACE2</c:v>
                </c:pt>
                <c:pt idx="24">
                  <c:v>SFP1</c:v>
                </c:pt>
                <c:pt idx="25">
                  <c:v>FKH2</c:v>
                </c:pt>
                <c:pt idx="26">
                  <c:v>YHP1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7.5525204007796998E-2</c:v>
                </c:pt>
                <c:pt idx="1">
                  <c:v>8.7700213156153835E-8</c:v>
                </c:pt>
                <c:pt idx="2">
                  <c:v>0.35261590805668103</c:v>
                </c:pt>
                <c:pt idx="3">
                  <c:v>2.8339963674298047E-2</c:v>
                </c:pt>
                <c:pt idx="4">
                  <c:v>3.2856792454885791E-2</c:v>
                </c:pt>
                <c:pt idx="5">
                  <c:v>5.1868562520895549E-2</c:v>
                </c:pt>
                <c:pt idx="6">
                  <c:v>8.3362915979957111E-2</c:v>
                </c:pt>
                <c:pt idx="7">
                  <c:v>0.43111758434531589</c:v>
                </c:pt>
                <c:pt idx="8">
                  <c:v>0.12054208162744838</c:v>
                </c:pt>
                <c:pt idx="9">
                  <c:v>6.4203705361320432E-2</c:v>
                </c:pt>
                <c:pt idx="10">
                  <c:v>0.68815605845758032</c:v>
                </c:pt>
                <c:pt idx="11">
                  <c:v>8.6076491503427374E-2</c:v>
                </c:pt>
                <c:pt idx="12">
                  <c:v>4.5095079844518646E-2</c:v>
                </c:pt>
                <c:pt idx="13">
                  <c:v>0.15400320062981504</c:v>
                </c:pt>
                <c:pt idx="14">
                  <c:v>1.4893023464231803</c:v>
                </c:pt>
                <c:pt idx="15">
                  <c:v>3.6498164737010889E-2</c:v>
                </c:pt>
                <c:pt idx="16">
                  <c:v>5.435943710964368E-2</c:v>
                </c:pt>
                <c:pt idx="17">
                  <c:v>3.3418888024104587E-2</c:v>
                </c:pt>
                <c:pt idx="18">
                  <c:v>9.1386010874282844E-2</c:v>
                </c:pt>
                <c:pt idx="19">
                  <c:v>0.11403329755021818</c:v>
                </c:pt>
                <c:pt idx="20">
                  <c:v>3.7145006561888523E-2</c:v>
                </c:pt>
                <c:pt idx="21">
                  <c:v>4.4843490496696781E-2</c:v>
                </c:pt>
                <c:pt idx="22">
                  <c:v>2.2926554068916669E-2</c:v>
                </c:pt>
                <c:pt idx="23">
                  <c:v>0.2619048079840362</c:v>
                </c:pt>
                <c:pt idx="24">
                  <c:v>0.16316329176824407</c:v>
                </c:pt>
                <c:pt idx="25">
                  <c:v>2.0345260727068572E-2</c:v>
                </c:pt>
                <c:pt idx="26">
                  <c:v>0.3405336965292442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1199824"/>
        <c:axId val="711200216"/>
      </c:barChart>
      <c:catAx>
        <c:axId val="71119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200216"/>
        <c:crosses val="autoZero"/>
        <c:auto val="1"/>
        <c:lblAlgn val="ctr"/>
        <c:lblOffset val="100"/>
        <c:noMultiLvlLbl val="0"/>
      </c:catAx>
      <c:valAx>
        <c:axId val="711200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19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0CA3-7C95-466B-BF99-3332C59BE308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D66B-6C8A-4054-A37F-36EE409DF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4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0CA3-7C95-466B-BF99-3332C59BE308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D66B-6C8A-4054-A37F-36EE409DF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8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0CA3-7C95-466B-BF99-3332C59BE308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D66B-6C8A-4054-A37F-36EE409DF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1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0CA3-7C95-466B-BF99-3332C59BE308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D66B-6C8A-4054-A37F-36EE409DF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2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0CA3-7C95-466B-BF99-3332C59BE308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D66B-6C8A-4054-A37F-36EE409DF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6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0CA3-7C95-466B-BF99-3332C59BE308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D66B-6C8A-4054-A37F-36EE409DF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2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0CA3-7C95-466B-BF99-3332C59BE308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D66B-6C8A-4054-A37F-36EE409DF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5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0CA3-7C95-466B-BF99-3332C59BE308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D66B-6C8A-4054-A37F-36EE409DF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4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0CA3-7C95-466B-BF99-3332C59BE308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D66B-6C8A-4054-A37F-36EE409DF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8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0CA3-7C95-466B-BF99-3332C59BE308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D66B-6C8A-4054-A37F-36EE409DF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3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0CA3-7C95-466B-BF99-3332C59BE308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D66B-6C8A-4054-A37F-36EE409DF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8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70CA3-7C95-466B-BF99-3332C59BE308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6D66B-6C8A-4054-A37F-36EE409DF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991" y="973507"/>
            <a:ext cx="11632018" cy="23876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Week 14 – Network Modeling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14689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Jeffrey Crosson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887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57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HMO1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178122" y="1363444"/>
            <a:ext cx="419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Fixed B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796911" y="1367522"/>
            <a:ext cx="390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Estimated B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74" y="2245895"/>
            <a:ext cx="5715000" cy="428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05" y="2245895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4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32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ZAP1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178122" y="1363444"/>
            <a:ext cx="419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Fixed B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796911" y="1367522"/>
            <a:ext cx="390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Estimated B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21" y="2229853"/>
            <a:ext cx="5715000" cy="428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05" y="2229853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2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57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MSN2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178122" y="1363444"/>
            <a:ext cx="419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Fixed B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796911" y="1367522"/>
            <a:ext cx="390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Estimated B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74" y="2197768"/>
            <a:ext cx="5586413" cy="4281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987" y="2229852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STB5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178122" y="1363444"/>
            <a:ext cx="419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Fixed B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796911" y="1367522"/>
            <a:ext cx="390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Estimated B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97769"/>
            <a:ext cx="5715000" cy="428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05" y="2197769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1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453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ASG1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178122" y="1363444"/>
            <a:ext cx="419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Fixed B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796911" y="1367522"/>
            <a:ext cx="390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Estimated B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6" y="2213810"/>
            <a:ext cx="5715000" cy="4286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932" y="2213810"/>
            <a:ext cx="55816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4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94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MSN4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178122" y="1363444"/>
            <a:ext cx="419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Fixed B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796911" y="1367522"/>
            <a:ext cx="390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Estimated B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47" y="2213811"/>
            <a:ext cx="5715000" cy="428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81" y="2213811"/>
            <a:ext cx="5581650" cy="428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37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06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MIG2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178122" y="1363444"/>
            <a:ext cx="419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Fixed B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796911" y="1367522"/>
            <a:ext cx="390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Estimated B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68" y="2181726"/>
            <a:ext cx="5715000" cy="428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165" y="2181726"/>
            <a:ext cx="5586413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03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SNF2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178122" y="1363444"/>
            <a:ext cx="419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Fixed B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796911" y="1367522"/>
            <a:ext cx="390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Estimated B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97768"/>
            <a:ext cx="5715000" cy="428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464" y="2197768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97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82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SWI5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178122" y="1363444"/>
            <a:ext cx="419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Fixed B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796911" y="1367522"/>
            <a:ext cx="390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Estimated B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27" y="2181727"/>
            <a:ext cx="5715000" cy="428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464" y="2181727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78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57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SPT20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178122" y="1363444"/>
            <a:ext cx="419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Fixed B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796911" y="1367522"/>
            <a:ext cx="390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Estimated B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74" y="2244673"/>
            <a:ext cx="5715000" cy="428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64" y="2249435"/>
            <a:ext cx="5610225" cy="428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7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861" y="0"/>
            <a:ext cx="10515600" cy="1325563"/>
          </a:xfrm>
        </p:spPr>
        <p:txBody>
          <a:bodyPr/>
          <a:lstStyle/>
          <a:p>
            <a:pPr algn="ctr"/>
            <a:r>
              <a:rPr lang="en-US" sz="6000" dirty="0" smtClean="0"/>
              <a:t>RIF1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178122" y="1363444"/>
            <a:ext cx="419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Fixed B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796911" y="1367522"/>
            <a:ext cx="390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Estimated B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43" y="2192035"/>
            <a:ext cx="5715000" cy="428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477" y="2192035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9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SNF6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178122" y="1363444"/>
            <a:ext cx="419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Fixed B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796911" y="1367522"/>
            <a:ext cx="390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Estimated B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81726"/>
            <a:ext cx="5715000" cy="428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89" y="2181726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5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32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CIN5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178122" y="1363444"/>
            <a:ext cx="419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Fixed B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796911" y="1367522"/>
            <a:ext cx="390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Estimated B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21" y="2245896"/>
            <a:ext cx="5534025" cy="4271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346" y="2245896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99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57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GCR2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178122" y="1363444"/>
            <a:ext cx="419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Fixed B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796911" y="1367522"/>
            <a:ext cx="390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Estimated B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91" y="2277979"/>
            <a:ext cx="5572125" cy="4271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16" y="2268454"/>
            <a:ext cx="5591175" cy="428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00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82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CYC8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178122" y="1363444"/>
            <a:ext cx="419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Fixed B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796911" y="1367522"/>
            <a:ext cx="390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Estimated B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3" y="2181727"/>
            <a:ext cx="5715000" cy="428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6" y="2181727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573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YLR278C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178122" y="1363444"/>
            <a:ext cx="419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Fixed B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796911" y="1367522"/>
            <a:ext cx="390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Estimated B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73" y="2181726"/>
            <a:ext cx="5715000" cy="428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05" y="2181726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0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574" y="0"/>
            <a:ext cx="10515600" cy="1325563"/>
          </a:xfrm>
        </p:spPr>
        <p:txBody>
          <a:bodyPr/>
          <a:lstStyle/>
          <a:p>
            <a:pPr algn="ctr"/>
            <a:r>
              <a:rPr lang="en-US" sz="6000" dirty="0" smtClean="0"/>
              <a:t>ACE2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78122" y="1363444"/>
            <a:ext cx="419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Fixed B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796911" y="1367522"/>
            <a:ext cx="390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Estimated B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64" y="2164713"/>
            <a:ext cx="5576888" cy="4276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3" y="2140227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1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7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SFP1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178122" y="1363444"/>
            <a:ext cx="419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Fixed B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796911" y="1367522"/>
            <a:ext cx="390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Estimated B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7" y="2181727"/>
            <a:ext cx="5715000" cy="428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463" y="2181727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94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FKH2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178122" y="1363444"/>
            <a:ext cx="419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Fixed B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796911" y="1367522"/>
            <a:ext cx="390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Estimated B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47" y="2197768"/>
            <a:ext cx="5715000" cy="428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464" y="2197768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6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82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YHP1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178122" y="1363444"/>
            <a:ext cx="419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Fixed B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796911" y="1367522"/>
            <a:ext cx="390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Estimated B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26" y="2165685"/>
            <a:ext cx="5743575" cy="4411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59" y="2165685"/>
            <a:ext cx="5977890" cy="457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24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Weight Comparison</a:t>
            </a:r>
            <a:endParaRPr lang="en-US" sz="60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4061606"/>
              </p:ext>
            </p:extLst>
          </p:nvPr>
        </p:nvGraphicFramePr>
        <p:xfrm>
          <a:off x="1" y="1105786"/>
          <a:ext cx="12191999" cy="5613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882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OTU1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178122" y="1363444"/>
            <a:ext cx="419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Fixed B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796911" y="1367522"/>
            <a:ext cx="390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Estimated B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58" y="2245895"/>
            <a:ext cx="5715000" cy="428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558" y="2245895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30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Production Weight Comparison</a:t>
            </a:r>
            <a:endParaRPr lang="en-US" sz="60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80809"/>
              </p:ext>
            </p:extLst>
          </p:nvPr>
        </p:nvGraphicFramePr>
        <p:xfrm>
          <a:off x="0" y="1105786"/>
          <a:ext cx="12192000" cy="5550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13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833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Fixed B Network Map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83" y="997940"/>
            <a:ext cx="8368300" cy="573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23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6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Estimated B Network Map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66" y="966718"/>
            <a:ext cx="8792802" cy="575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00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SOK2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178122" y="1363444"/>
            <a:ext cx="419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Fixed B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796911" y="1367522"/>
            <a:ext cx="390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Estimated B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5" y="2197768"/>
            <a:ext cx="5715000" cy="428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195" y="2197768"/>
            <a:ext cx="5586413" cy="428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11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94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RAP1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178122" y="1363444"/>
            <a:ext cx="419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Fixed B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796911" y="1367522"/>
            <a:ext cx="390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Estimated B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2" y="2213811"/>
            <a:ext cx="5715000" cy="428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05" y="2213811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20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69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YOX1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178122" y="1363444"/>
            <a:ext cx="419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Fixed B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796911" y="1367522"/>
            <a:ext cx="390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Estimated B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4" y="2165684"/>
            <a:ext cx="5715000" cy="428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05" y="2165684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92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94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HCM1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178122" y="1363444"/>
            <a:ext cx="419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Fixed B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796911" y="1367522"/>
            <a:ext cx="390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Estimated B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47" y="2213811"/>
            <a:ext cx="5715000" cy="4286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49" y="2218573"/>
            <a:ext cx="5562600" cy="428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9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573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MGA2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178122" y="1363444"/>
            <a:ext cx="419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Fixed B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796911" y="1367522"/>
            <a:ext cx="390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Estimated B</a:t>
            </a:r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73" y="2197768"/>
            <a:ext cx="5715000" cy="4286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2" y="2197768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4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GLN3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178122" y="1363444"/>
            <a:ext cx="419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Fixed B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796911" y="1367522"/>
            <a:ext cx="390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Estimated B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97768"/>
            <a:ext cx="5715000" cy="428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2" y="2197768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0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160</Words>
  <Application>Microsoft Office PowerPoint</Application>
  <PresentationFormat>Widescreen</PresentationFormat>
  <Paragraphs>89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Week 14 – Network Modeling</vt:lpstr>
      <vt:lpstr>RIF1</vt:lpstr>
      <vt:lpstr>OTU1</vt:lpstr>
      <vt:lpstr>SOK2</vt:lpstr>
      <vt:lpstr>RAP1</vt:lpstr>
      <vt:lpstr>YOX1</vt:lpstr>
      <vt:lpstr>HCM1</vt:lpstr>
      <vt:lpstr>MGA2</vt:lpstr>
      <vt:lpstr>GLN3</vt:lpstr>
      <vt:lpstr>HMO1</vt:lpstr>
      <vt:lpstr>ZAP1</vt:lpstr>
      <vt:lpstr>MSN2</vt:lpstr>
      <vt:lpstr>STB5</vt:lpstr>
      <vt:lpstr>ASG1</vt:lpstr>
      <vt:lpstr>MSN4</vt:lpstr>
      <vt:lpstr>MIG2</vt:lpstr>
      <vt:lpstr>SNF2</vt:lpstr>
      <vt:lpstr>SWI5</vt:lpstr>
      <vt:lpstr>SPT20</vt:lpstr>
      <vt:lpstr>SNF6</vt:lpstr>
      <vt:lpstr>CIN5</vt:lpstr>
      <vt:lpstr>GCR2</vt:lpstr>
      <vt:lpstr>CYC8</vt:lpstr>
      <vt:lpstr>YLR278C</vt:lpstr>
      <vt:lpstr>ACE2</vt:lpstr>
      <vt:lpstr>SFP1</vt:lpstr>
      <vt:lpstr>FKH2</vt:lpstr>
      <vt:lpstr>YHP1</vt:lpstr>
      <vt:lpstr>Weight Comparison</vt:lpstr>
      <vt:lpstr>Production Weight Comparison</vt:lpstr>
      <vt:lpstr>Fixed B Network Map</vt:lpstr>
      <vt:lpstr>Estimated B Network Map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GRNmodel</dc:title>
  <dc:creator>Jeff Crosson</dc:creator>
  <cp:lastModifiedBy>Jeff Crosson</cp:lastModifiedBy>
  <cp:revision>14</cp:revision>
  <dcterms:created xsi:type="dcterms:W3CDTF">2015-05-04T08:38:00Z</dcterms:created>
  <dcterms:modified xsi:type="dcterms:W3CDTF">2015-05-05T01:43:12Z</dcterms:modified>
</cp:coreProperties>
</file>