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63" autoAdjust="0"/>
    <p:restoredTop sz="94660"/>
  </p:normalViewPr>
  <p:slideViewPr>
    <p:cSldViewPr>
      <p:cViewPr>
        <p:scale>
          <a:sx n="115" d="100"/>
          <a:sy n="115" d="100"/>
        </p:scale>
        <p:origin x="-46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7C61F-F310-4EFB-A3EF-1ECBCC446145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FD36C-C484-42F8-A892-B519439E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5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FD36C-C484-42F8-A892-B519439E09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6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211390"/>
              </p:ext>
            </p:extLst>
          </p:nvPr>
        </p:nvGraphicFramePr>
        <p:xfrm>
          <a:off x="533400" y="1417638"/>
          <a:ext cx="7924799" cy="4754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477"/>
                <a:gridCol w="2702661"/>
                <a:gridCol w="2702661"/>
              </a:tblGrid>
              <a:tr h="458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dCIN5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7103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(38.41%)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1995</a:t>
                      </a:r>
                      <a:endParaRPr lang="en-US" sz="180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(32.23%)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63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1531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(24.74%)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1157</a:t>
                      </a:r>
                      <a:endParaRPr lang="en-US" sz="1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(18.69%)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730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850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(13.73%)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566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(9.15%)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63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449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(7.25%)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(4.52%)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717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</a:t>
                      </a:r>
                      <a:r>
                        <a:rPr lang="en-US" sz="1800" baseline="0" dirty="0" smtClean="0">
                          <a:effectLst/>
                        </a:rPr>
                        <a:t> &amp; </a:t>
                      </a:r>
                      <a:r>
                        <a:rPr lang="en-US" sz="1800" dirty="0" smtClean="0">
                          <a:effectLst/>
                        </a:rPr>
                        <a:t>H 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1673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(27.03%)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1117</a:t>
                      </a:r>
                      <a:endParaRPr lang="en-US" sz="1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(18.05%)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810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(3.65%)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109</a:t>
                      </a:r>
                      <a:endParaRPr lang="en-US" sz="1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(1.76%)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Within-strain</a:t>
            </a:r>
            <a:r>
              <a:rPr lang="en-US" b="1" i="1" dirty="0"/>
              <a:t> </a:t>
            </a:r>
            <a:r>
              <a:rPr lang="en-US" b="1" dirty="0"/>
              <a:t>ANOVA for </a:t>
            </a:r>
            <a:r>
              <a:rPr lang="en-US" b="1" dirty="0" smtClean="0"/>
              <a:t>dCIN5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7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Profile </a:t>
            </a:r>
            <a:r>
              <a:rPr lang="en-US" b="1" dirty="0" smtClean="0"/>
              <a:t>#7 </a:t>
            </a:r>
            <a:r>
              <a:rPr lang="en-US" b="1" dirty="0"/>
              <a:t>for </a:t>
            </a:r>
            <a:r>
              <a:rPr lang="en-US" b="1" dirty="0" smtClean="0"/>
              <a:t>dCIN5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28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Profile </a:t>
            </a:r>
            <a:r>
              <a:rPr lang="en-US" b="1" dirty="0" smtClean="0"/>
              <a:t>#38 </a:t>
            </a:r>
            <a:r>
              <a:rPr lang="en-US" b="1" dirty="0"/>
              <a:t>for </a:t>
            </a:r>
            <a:r>
              <a:rPr lang="en-US" b="1" dirty="0" smtClean="0"/>
              <a:t>dCIN5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2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Profile </a:t>
            </a:r>
            <a:r>
              <a:rPr lang="en-US" b="1" dirty="0" smtClean="0"/>
              <a:t>#0 </a:t>
            </a:r>
            <a:r>
              <a:rPr lang="en-US" b="1" dirty="0"/>
              <a:t>for </a:t>
            </a:r>
            <a:r>
              <a:rPr lang="en-US" b="1" dirty="0" smtClean="0"/>
              <a:t>dCIN5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94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241302"/>
              </p:ext>
            </p:extLst>
          </p:nvPr>
        </p:nvGraphicFramePr>
        <p:xfrm>
          <a:off x="304800" y="1417638"/>
          <a:ext cx="8610598" cy="4830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9183"/>
                <a:gridCol w="1274283"/>
                <a:gridCol w="1274283"/>
                <a:gridCol w="1274283"/>
                <a:gridCol w="1274283"/>
                <a:gridCol w="1274283"/>
              </a:tblGrid>
              <a:tr h="468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dCIN5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dGLN3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dHAP4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dSWI4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7256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(38.41%)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1995</a:t>
                      </a:r>
                      <a:endParaRPr lang="en-US" sz="180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(32.23%)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1856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(29.99%)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2387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(38.57%)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2583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(41.74%)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71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1531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(24.74%)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1157</a:t>
                      </a:r>
                      <a:endParaRPr lang="en-US" sz="1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(18.69%)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(16.27%)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1489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(24.06%)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1679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(27.13%)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746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850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(13.73%)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566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(9.15%)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(6.43%)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(10.97%)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(14.04%)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58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449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(7.25%)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(4.52%)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(1.96%)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(3.88%)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(7.21%)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732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</a:t>
                      </a:r>
                      <a:r>
                        <a:rPr lang="en-US" sz="1800" baseline="0" dirty="0" smtClean="0">
                          <a:effectLst/>
                        </a:rPr>
                        <a:t> &amp; </a:t>
                      </a:r>
                      <a:r>
                        <a:rPr lang="en-US" sz="1800" dirty="0" smtClean="0">
                          <a:effectLst/>
                        </a:rPr>
                        <a:t>H 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1673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(27.03%)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1117</a:t>
                      </a:r>
                      <a:endParaRPr lang="en-US" sz="1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(18.05%)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889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(14.36%)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(26.09%)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(29.97%)</a:t>
                      </a:r>
                    </a:p>
                  </a:txBody>
                  <a:tcPr marL="60538" marR="60538" marT="0" marB="0"/>
                </a:tc>
              </a:tr>
              <a:tr h="8284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(3.65%)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109</a:t>
                      </a:r>
                      <a:endParaRPr lang="en-US" sz="1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(1.76%)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(0.32%)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(0.99%)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(2.89%)</a:t>
                      </a: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Within-strain</a:t>
            </a:r>
            <a:r>
              <a:rPr lang="en-US" b="1" i="1" dirty="0"/>
              <a:t> </a:t>
            </a:r>
            <a:r>
              <a:rPr lang="en-US" b="1" dirty="0" smtClean="0"/>
              <a:t>ANOVA for All Strains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176937"/>
              </p:ext>
            </p:extLst>
          </p:nvPr>
        </p:nvGraphicFramePr>
        <p:xfrm>
          <a:off x="457200" y="2057400"/>
          <a:ext cx="8000998" cy="4427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294"/>
                <a:gridCol w="1275993"/>
                <a:gridCol w="1275993"/>
                <a:gridCol w="1275993"/>
                <a:gridCol w="1275993"/>
                <a:gridCol w="1127732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Cold Shock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Recovery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 test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90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i="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b="1" i="0" baseline="-25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&gt; 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705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(11.39%)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391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(6.32%)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662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(10.70%)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295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(4.77%)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(3.05%)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&lt; -0.25 and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683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(11.04%)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358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(5.78%)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584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(9.44%)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335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(5.41%)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(2.59%)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7013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Total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1393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(22.51%)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756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(12.22%)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1250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(20.20%)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634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(10.24%)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351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(5.67%)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Total B</a:t>
                      </a:r>
                      <a:r>
                        <a:rPr lang="en-US" sz="1400" baseline="0" dirty="0" smtClean="0">
                          <a:effectLst/>
                        </a:rPr>
                        <a:t> &amp; 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(0.02%)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(0%)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Total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Bonferroni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(0.02%)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630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Modified t test for </a:t>
            </a:r>
            <a:r>
              <a:rPr lang="en-US" b="1" dirty="0" smtClean="0"/>
              <a:t>Each Time Point for dCIN5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Strain ANOVA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51333"/>
              </p:ext>
            </p:extLst>
          </p:nvPr>
        </p:nvGraphicFramePr>
        <p:xfrm>
          <a:off x="761999" y="1796590"/>
          <a:ext cx="7696201" cy="4451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6801"/>
                <a:gridCol w="2624700"/>
                <a:gridCol w="2624700"/>
              </a:tblGrid>
              <a:tr h="720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 smtClean="0">
                          <a:effectLst/>
                        </a:rPr>
                        <a:t>p</a:t>
                      </a:r>
                      <a:r>
                        <a:rPr lang="en-US" sz="1800" i="0" baseline="0" dirty="0" smtClean="0">
                          <a:effectLst/>
                        </a:rPr>
                        <a:t> </a:t>
                      </a:r>
                      <a:r>
                        <a:rPr lang="en-US" sz="1800" i="0" dirty="0" smtClean="0">
                          <a:effectLst/>
                        </a:rPr>
                        <a:t>&lt; 0.05</a:t>
                      </a:r>
                      <a:endParaRPr lang="en-US" sz="18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B-H p &lt; 0.05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26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dCIN5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563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10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dGLN3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720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36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10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dHAP4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640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23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63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dHMO1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556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10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dZAP1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553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10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</a:t>
                      </a:r>
                      <a:r>
                        <a:rPr lang="en-US" sz="1800" i="1" dirty="0" smtClean="0">
                          <a:effectLst/>
                        </a:rPr>
                        <a:t>S.</a:t>
                      </a:r>
                      <a:r>
                        <a:rPr lang="en-US" sz="1800" i="1" baseline="0" dirty="0" smtClean="0">
                          <a:effectLst/>
                        </a:rPr>
                        <a:t> par</a:t>
                      </a:r>
                      <a:endParaRPr lang="en-US" sz="18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1498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703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13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All STEM Profiles for dCIN5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893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5943600" cy="44577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Profile #45 for dCIN5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185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Profile </a:t>
            </a:r>
            <a:r>
              <a:rPr lang="en-US" b="1" dirty="0" smtClean="0"/>
              <a:t>#22 </a:t>
            </a:r>
            <a:r>
              <a:rPr lang="en-US" b="1" dirty="0"/>
              <a:t>for dCIN5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41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Profile </a:t>
            </a:r>
            <a:r>
              <a:rPr lang="en-US" b="1" dirty="0" smtClean="0"/>
              <a:t>#9 </a:t>
            </a:r>
            <a:r>
              <a:rPr lang="en-US" b="1" dirty="0"/>
              <a:t>for </a:t>
            </a:r>
            <a:r>
              <a:rPr lang="en-US" b="1" dirty="0" smtClean="0"/>
              <a:t>dCIN5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123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Profile </a:t>
            </a:r>
            <a:r>
              <a:rPr lang="en-US" b="1" dirty="0" smtClean="0"/>
              <a:t>#2 </a:t>
            </a:r>
            <a:r>
              <a:rPr lang="en-US" b="1" dirty="0"/>
              <a:t>for </a:t>
            </a:r>
            <a:r>
              <a:rPr lang="en-US" b="1" dirty="0" smtClean="0"/>
              <a:t>dCIN5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055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473</Words>
  <Application>Microsoft Office PowerPoint</Application>
  <PresentationFormat>On-screen Show (4:3)</PresentationFormat>
  <Paragraphs>208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Two Strain ANOVA</vt:lpstr>
      <vt:lpstr>All STEM Profiles for dCIN5</vt:lpstr>
      <vt:lpstr>PowerPoint Presentation</vt:lpstr>
      <vt:lpstr>Profile #22 for dCIN5</vt:lpstr>
      <vt:lpstr>Profile #9 for dCIN5</vt:lpstr>
      <vt:lpstr>Profile #2 for dCIN5</vt:lpstr>
      <vt:lpstr>Profile #7 for dCIN5</vt:lpstr>
      <vt:lpstr>Profile #38 for dCIN5</vt:lpstr>
      <vt:lpstr>Profile #0 for dCIN5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Student</cp:lastModifiedBy>
  <cp:revision>10</cp:revision>
  <dcterms:created xsi:type="dcterms:W3CDTF">2015-03-26T07:22:14Z</dcterms:created>
  <dcterms:modified xsi:type="dcterms:W3CDTF">2015-05-20T16:17:55Z</dcterms:modified>
</cp:coreProperties>
</file>