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480" y="-9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608041"/>
              </p:ext>
            </p:extLst>
          </p:nvPr>
        </p:nvGraphicFramePr>
        <p:xfrm>
          <a:off x="457200" y="1600200"/>
          <a:ext cx="8297778" cy="403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dCIN5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2600 (42.01%)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2438 (39.39%)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1727 (27.90%)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1529 (24.71%)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1015 (16.40%)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838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(13.45%)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574 (9.27%)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458 (7.40%)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2086 (33.70%)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1927 (31.14%)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302 (4.88%)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232 (3.75%)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71600" y="461665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Within-Strain ANOVA Results for WT &amp; dCIN5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79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Klein, Brandon</cp:lastModifiedBy>
  <cp:revision>4</cp:revision>
  <dcterms:created xsi:type="dcterms:W3CDTF">2015-03-26T07:22:14Z</dcterms:created>
  <dcterms:modified xsi:type="dcterms:W3CDTF">2016-02-18T03:44:03Z</dcterms:modified>
</cp:coreProperties>
</file>