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157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416854"/>
              </p:ext>
            </p:extLst>
          </p:nvPr>
        </p:nvGraphicFramePr>
        <p:xfrm>
          <a:off x="457200" y="1600200"/>
          <a:ext cx="8297778" cy="4224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dCIN5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dGLN3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dHAP4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dSWI4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2377 (38%)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1995 (32%)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1856 (30%)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2387 (39%)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2583 (42%)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1531</a:t>
                      </a:r>
                      <a:r>
                        <a:rPr lang="en-US" baseline="0" dirty="0" smtClean="0"/>
                        <a:t> (25%)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1157 (19%)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1007 (16%)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1489 (24%)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1679 (27%)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850 (14%)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566 (9.1%)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398 (6.4%)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679 (11%)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869 (14%)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449 (7.3%)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280 (4.5%)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 (2.0%)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240</a:t>
                      </a:r>
                      <a:r>
                        <a:rPr lang="en-US" baseline="0" dirty="0" smtClean="0"/>
                        <a:t> (3.9%)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446 (7.2%)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1673 (27%)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1117 (18%)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889 (14%)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1615  (26%)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1855 (30%)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226 (3.7%)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 (1.8%)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r>
                        <a:rPr lang="en-US" baseline="0" dirty="0" smtClean="0"/>
                        <a:t> (0.3%)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 (1.0%)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179 (2.9%)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953980"/>
              </p:ext>
            </p:extLst>
          </p:nvPr>
        </p:nvGraphicFramePr>
        <p:xfrm>
          <a:off x="457200" y="685800"/>
          <a:ext cx="8297778" cy="5240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Recovery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t test</a:t>
                      </a:r>
                      <a:endParaRPr lang="en-US" sz="21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&gt; 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&lt; -0.25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B</a:t>
                      </a:r>
                      <a:r>
                        <a:rPr lang="en-US" sz="1800" baseline="0" dirty="0" smtClean="0">
                          <a:effectLst/>
                        </a:rPr>
                        <a:t> &amp; 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baseline="0" dirty="0" err="1" smtClean="0">
                          <a:effectLst/>
                        </a:rPr>
                        <a:t>Bonferroni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number (%)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6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244</Words>
  <Application>Microsoft Office PowerPoint</Application>
  <PresentationFormat>On-screen Show (4:3)</PresentationFormat>
  <Paragraphs>85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Student</cp:lastModifiedBy>
  <cp:revision>4</cp:revision>
  <dcterms:created xsi:type="dcterms:W3CDTF">2015-03-26T07:22:14Z</dcterms:created>
  <dcterms:modified xsi:type="dcterms:W3CDTF">2015-05-19T00:29:55Z</dcterms:modified>
</cp:coreProperties>
</file>