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20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6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2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1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50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9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0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7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9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58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416E5-8CE3-4140-8223-51BB7AB8A3F6}" type="datetimeFigureOut">
              <a:rPr lang="en-US" smtClean="0"/>
              <a:t>4/18/13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C8B85-EF3C-384C-9E1D-F2E38635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4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Paul </a:t>
            </a:r>
            <a:r>
              <a:rPr lang="en-US" dirty="0" err="1" smtClean="0"/>
              <a:t>Magnano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13 gene screen captures from </a:t>
            </a:r>
            <a:r>
              <a:rPr lang="en-US" smtClean="0"/>
              <a:t>matlab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04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973" r="-2997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48794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330" r="-2933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69919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0239" r="-3023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61291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793" r="-297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72725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895" r="-298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44844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0057" r="-3005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8444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0181" r="-3018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1028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753" r="-2975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37669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0706" r="-3070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07726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895" r="-298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47017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1470" r="-1470"/>
          <a:stretch/>
        </p:blipFill>
        <p:spPr>
          <a:xfrm>
            <a:off x="1707199" y="1045456"/>
            <a:ext cx="6410325" cy="5440362"/>
          </a:xfrm>
        </p:spPr>
      </p:pic>
    </p:spTree>
    <p:extLst>
      <p:ext uri="{BB962C8B-B14F-4D97-AF65-F5344CB8AC3E}">
        <p14:creationId xmlns:p14="http://schemas.microsoft.com/office/powerpoint/2010/main" val="3851293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0096" r="-300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14860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773" r="-2977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51903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112" r="-2911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08258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793" r="-297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43257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625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74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856" r="-2985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98190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8686" r="-2868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38806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0507" r="-3050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10461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0077" r="-3007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51559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0525" r="-3052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47773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9793" r="-297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46600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0057" r="-3005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28978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</Words>
  <Application>Microsoft Macintosh PowerPoint</Application>
  <PresentationFormat>On-screen Show (4:3)</PresentationFormat>
  <Paragraphs>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Paul Magnano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WHH Library</dc:creator>
  <cp:lastModifiedBy>WHH Library</cp:lastModifiedBy>
  <cp:revision>3</cp:revision>
  <dcterms:created xsi:type="dcterms:W3CDTF">2013-04-19T03:26:58Z</dcterms:created>
  <dcterms:modified xsi:type="dcterms:W3CDTF">2013-04-19T03:42:06Z</dcterms:modified>
</cp:coreProperties>
</file>