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0" r:id="rId5"/>
    <p:sldId id="257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01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7AFC-F506-46E5-832C-AA25310672B0}" type="datetimeFigureOut">
              <a:rPr lang="en-US" smtClean="0"/>
              <a:pPr/>
              <a:t>12/17/2010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82E3-DE66-476A-8AF7-81B4C707ED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7AFC-F506-46E5-832C-AA25310672B0}" type="datetimeFigureOut">
              <a:rPr lang="en-US" smtClean="0"/>
              <a:pPr/>
              <a:t>12/17/2010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82E3-DE66-476A-8AF7-81B4C707ED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7AFC-F506-46E5-832C-AA25310672B0}" type="datetimeFigureOut">
              <a:rPr lang="en-US" smtClean="0"/>
              <a:pPr/>
              <a:t>12/17/2010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82E3-DE66-476A-8AF7-81B4C707ED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7AFC-F506-46E5-832C-AA25310672B0}" type="datetimeFigureOut">
              <a:rPr lang="en-US" smtClean="0"/>
              <a:pPr/>
              <a:t>12/17/2010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82E3-DE66-476A-8AF7-81B4C707ED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7AFC-F506-46E5-832C-AA25310672B0}" type="datetimeFigureOut">
              <a:rPr lang="en-US" smtClean="0"/>
              <a:pPr/>
              <a:t>12/17/2010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82E3-DE66-476A-8AF7-81B4C707ED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7AFC-F506-46E5-832C-AA25310672B0}" type="datetimeFigureOut">
              <a:rPr lang="en-US" smtClean="0"/>
              <a:pPr/>
              <a:t>12/17/2010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82E3-DE66-476A-8AF7-81B4C707ED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7AFC-F506-46E5-832C-AA25310672B0}" type="datetimeFigureOut">
              <a:rPr lang="en-US" smtClean="0"/>
              <a:pPr/>
              <a:t>12/17/2010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82E3-DE66-476A-8AF7-81B4C707ED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7AFC-F506-46E5-832C-AA25310672B0}" type="datetimeFigureOut">
              <a:rPr lang="en-US" smtClean="0"/>
              <a:pPr/>
              <a:t>12/17/2010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82E3-DE66-476A-8AF7-81B4C707ED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7AFC-F506-46E5-832C-AA25310672B0}" type="datetimeFigureOut">
              <a:rPr lang="en-US" smtClean="0"/>
              <a:pPr/>
              <a:t>12/17/2010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82E3-DE66-476A-8AF7-81B4C707ED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7AFC-F506-46E5-832C-AA25310672B0}" type="datetimeFigureOut">
              <a:rPr lang="en-US" smtClean="0"/>
              <a:pPr/>
              <a:t>12/17/2010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82E3-DE66-476A-8AF7-81B4C707ED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7AFC-F506-46E5-832C-AA25310672B0}" type="datetimeFigureOut">
              <a:rPr lang="en-US" smtClean="0"/>
              <a:pPr/>
              <a:t>12/17/2010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82E3-DE66-476A-8AF7-81B4C707ED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A7AFC-F506-46E5-832C-AA25310672B0}" type="datetimeFigureOut">
              <a:rPr lang="en-US" smtClean="0"/>
              <a:pPr/>
              <a:t>12/17/2010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582E3-DE66-476A-8AF7-81B4C707ED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428750" y="3474720"/>
            <a:ext cx="468630" cy="441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703320" y="2857500"/>
            <a:ext cx="1885950" cy="16802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549390" y="2609850"/>
            <a:ext cx="2278380" cy="2019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657600" y="1903412"/>
            <a:ext cx="1981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3657600" y="1405890"/>
            <a:ext cx="990600" cy="990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4655820" y="1455420"/>
            <a:ext cx="990600" cy="990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3509010" y="1897380"/>
            <a:ext cx="1143000" cy="75438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4667250" y="1226820"/>
            <a:ext cx="1143000" cy="75438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649980" y="1897380"/>
            <a:ext cx="200787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598170" y="1930082"/>
            <a:ext cx="1981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598170" y="1432560"/>
            <a:ext cx="990600" cy="990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1596390" y="1516380"/>
            <a:ext cx="990600" cy="990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ounded Rectangle 30"/>
          <p:cNvSpPr/>
          <p:nvPr/>
        </p:nvSpPr>
        <p:spPr>
          <a:xfrm>
            <a:off x="449580" y="1924050"/>
            <a:ext cx="1143000" cy="75438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ounded Rectangle 31"/>
          <p:cNvSpPr/>
          <p:nvPr/>
        </p:nvSpPr>
        <p:spPr>
          <a:xfrm>
            <a:off x="1607820" y="1253490"/>
            <a:ext cx="1143000" cy="75438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590550" y="1924050"/>
            <a:ext cx="200787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42" idx="6"/>
          </p:cNvCxnSpPr>
          <p:nvPr/>
        </p:nvCxnSpPr>
        <p:spPr>
          <a:xfrm>
            <a:off x="6530340" y="1884362"/>
            <a:ext cx="2167890" cy="24448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6530340" y="1725930"/>
            <a:ext cx="430530" cy="365760"/>
          </a:xfrm>
          <a:prstGeom prst="ellipse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ounded Rectangle 36"/>
          <p:cNvSpPr/>
          <p:nvPr/>
        </p:nvSpPr>
        <p:spPr>
          <a:xfrm>
            <a:off x="6492240" y="1912620"/>
            <a:ext cx="495300" cy="2476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Oval 39"/>
          <p:cNvSpPr/>
          <p:nvPr/>
        </p:nvSpPr>
        <p:spPr>
          <a:xfrm>
            <a:off x="6957060" y="1718310"/>
            <a:ext cx="430530" cy="365760"/>
          </a:xfrm>
          <a:prstGeom prst="ellipse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Oval 40"/>
          <p:cNvSpPr/>
          <p:nvPr/>
        </p:nvSpPr>
        <p:spPr>
          <a:xfrm>
            <a:off x="7818120" y="1722120"/>
            <a:ext cx="430530" cy="365760"/>
          </a:xfrm>
          <a:prstGeom prst="ellipse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/>
          <p:cNvSpPr/>
          <p:nvPr/>
        </p:nvSpPr>
        <p:spPr>
          <a:xfrm>
            <a:off x="8267700" y="1725930"/>
            <a:ext cx="430530" cy="365760"/>
          </a:xfrm>
          <a:prstGeom prst="ellipse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Oval 42"/>
          <p:cNvSpPr/>
          <p:nvPr/>
        </p:nvSpPr>
        <p:spPr>
          <a:xfrm>
            <a:off x="7391400" y="1718310"/>
            <a:ext cx="430530" cy="365760"/>
          </a:xfrm>
          <a:prstGeom prst="ellipse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ounded Rectangle 46"/>
          <p:cNvSpPr/>
          <p:nvPr/>
        </p:nvSpPr>
        <p:spPr>
          <a:xfrm>
            <a:off x="6957060" y="1611630"/>
            <a:ext cx="438150" cy="28194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ounded Rectangle 47"/>
          <p:cNvSpPr/>
          <p:nvPr/>
        </p:nvSpPr>
        <p:spPr>
          <a:xfrm>
            <a:off x="7379970" y="1897380"/>
            <a:ext cx="449580" cy="2819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ounded Rectangle 48"/>
          <p:cNvSpPr/>
          <p:nvPr/>
        </p:nvSpPr>
        <p:spPr>
          <a:xfrm>
            <a:off x="7825740" y="1634490"/>
            <a:ext cx="438150" cy="28194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ounded Rectangle 49"/>
          <p:cNvSpPr/>
          <p:nvPr/>
        </p:nvSpPr>
        <p:spPr>
          <a:xfrm>
            <a:off x="8260080" y="1931670"/>
            <a:ext cx="449580" cy="2819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6515100" y="1893570"/>
            <a:ext cx="2160270" cy="2667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1154430" y="1028700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λ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4450080" y="1066800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λ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7459980" y="1116330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λ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1543050" y="396621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4507230" y="474726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7631430" y="481965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68" name="Straight Connector 67"/>
          <p:cNvCxnSpPr>
            <a:stCxn id="4" idx="2"/>
            <a:endCxn id="4" idx="6"/>
          </p:cNvCxnSpPr>
          <p:nvPr/>
        </p:nvCxnSpPr>
        <p:spPr>
          <a:xfrm rot="10800000" flipH="1">
            <a:off x="1428750" y="3695700"/>
            <a:ext cx="46863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endCxn id="7" idx="6"/>
          </p:cNvCxnSpPr>
          <p:nvPr/>
        </p:nvCxnSpPr>
        <p:spPr>
          <a:xfrm>
            <a:off x="3695700" y="3688080"/>
            <a:ext cx="1893570" cy="952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endCxn id="8" idx="6"/>
          </p:cNvCxnSpPr>
          <p:nvPr/>
        </p:nvCxnSpPr>
        <p:spPr>
          <a:xfrm flipV="1">
            <a:off x="6534150" y="3619500"/>
            <a:ext cx="2293620" cy="381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1398270" y="2575560"/>
            <a:ext cx="529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λ</a:t>
            </a:r>
            <a:r>
              <a:rPr lang="en-US" dirty="0" smtClean="0"/>
              <a:t>&gt;d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4362450" y="2476500"/>
            <a:ext cx="529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λ</a:t>
            </a:r>
            <a:r>
              <a:rPr lang="en-US" dirty="0" smtClean="0"/>
              <a:t>=d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7475220" y="2217420"/>
            <a:ext cx="529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λ</a:t>
            </a:r>
            <a:r>
              <a:rPr lang="en-US" dirty="0" smtClean="0"/>
              <a:t>&lt;d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902970" y="5257800"/>
            <a:ext cx="1679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Rayleigh regime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3840480" y="5269230"/>
            <a:ext cx="2112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Intermediate regime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7120890" y="5234940"/>
            <a:ext cx="1257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Mie regime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65960" y="176526"/>
            <a:ext cx="5879783" cy="4826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6211669"/>
            <a:ext cx="42015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FOV’ is the incidence plane</a:t>
            </a:r>
          </a:p>
          <a:p>
            <a:r>
              <a:rPr lang="en-US" dirty="0" smtClean="0"/>
              <a:t>AWW’ is the vertical plane contains the ray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60170" y="0"/>
            <a:ext cx="6972300" cy="684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663440" y="5737860"/>
            <a:ext cx="3509010" cy="11201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76600" y="914400"/>
            <a:ext cx="2895600" cy="4800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209800" y="914400"/>
            <a:ext cx="2133600" cy="4800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105400" y="914400"/>
            <a:ext cx="2133600" cy="4800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048000" y="3200400"/>
            <a:ext cx="35814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581400" y="2286000"/>
            <a:ext cx="2209800" cy="1905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V="1">
            <a:off x="1562100" y="3238500"/>
            <a:ext cx="6324600" cy="152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765495" y="2123230"/>
            <a:ext cx="1905000" cy="1752600"/>
          </a:xfrm>
          <a:prstGeom prst="ellipse">
            <a:avLst/>
          </a:prstGeom>
          <a:solidFill>
            <a:schemeClr val="accent1">
              <a:alpha val="37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>
            <a:stCxn id="17" idx="2"/>
            <a:endCxn id="17" idx="6"/>
          </p:cNvCxnSpPr>
          <p:nvPr/>
        </p:nvCxnSpPr>
        <p:spPr>
          <a:xfrm rot="10800000" flipH="1">
            <a:off x="3765495" y="2999530"/>
            <a:ext cx="1905000" cy="0"/>
          </a:xfrm>
          <a:prstGeom prst="line">
            <a:avLst/>
          </a:prstGeom>
          <a:ln w="222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7" idx="3"/>
            <a:endCxn id="17" idx="7"/>
          </p:cNvCxnSpPr>
          <p:nvPr/>
        </p:nvCxnSpPr>
        <p:spPr>
          <a:xfrm rot="5400000" flipH="1" flipV="1">
            <a:off x="4098357" y="2326011"/>
            <a:ext cx="1239276" cy="1347038"/>
          </a:xfrm>
          <a:prstGeom prst="line">
            <a:avLst/>
          </a:prstGeom>
          <a:ln w="222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4663440" y="3063239"/>
            <a:ext cx="251461" cy="22859"/>
          </a:xfrm>
          <a:prstGeom prst="straightConnector1">
            <a:avLst/>
          </a:prstGeom>
          <a:ln w="12700">
            <a:solidFill>
              <a:schemeClr val="tx2">
                <a:lumMod val="20000"/>
                <a:lumOff val="80000"/>
              </a:schemeClr>
            </a:solidFill>
            <a:prstDash val="sysDot"/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4834890" y="3097530"/>
            <a:ext cx="1703070" cy="5829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526530" y="348615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4411980" y="2686050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720590" y="3154680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4709160" y="285750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806440" y="218313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663690" y="306324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0" y="5657671"/>
            <a:ext cx="320523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f: trap center</a:t>
            </a:r>
          </a:p>
          <a:p>
            <a:r>
              <a:rPr lang="en-US" dirty="0" smtClean="0"/>
              <a:t>O: bead center</a:t>
            </a:r>
          </a:p>
          <a:p>
            <a:r>
              <a:rPr lang="en-US" dirty="0" smtClean="0"/>
              <a:t>S: offset due to scattering force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57550" y="0"/>
            <a:ext cx="2760980" cy="6869430"/>
          </a:xfrm>
          <a:prstGeom prst="rect">
            <a:avLst/>
          </a:prstGeom>
          <a:solidFill>
            <a:srgbClr val="BF0106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cxnSp>
        <p:nvCxnSpPr>
          <p:cNvPr id="32" name="Straight Arrow Connector 31"/>
          <p:cNvCxnSpPr/>
          <p:nvPr/>
        </p:nvCxnSpPr>
        <p:spPr>
          <a:xfrm flipV="1">
            <a:off x="5200650" y="1908810"/>
            <a:ext cx="640080" cy="50292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>
            <a:off x="3440430" y="1840230"/>
            <a:ext cx="617220" cy="54864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4806315" y="4509135"/>
            <a:ext cx="491490" cy="27432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6200000" flipH="1">
            <a:off x="3949065" y="4509135"/>
            <a:ext cx="514350" cy="27432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0800000">
            <a:off x="3451860" y="5920740"/>
            <a:ext cx="582930" cy="45720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5400000">
            <a:off x="4829175" y="6452235"/>
            <a:ext cx="560070" cy="25146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2335" y="0"/>
            <a:ext cx="8250175" cy="5156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88770" y="5200650"/>
            <a:ext cx="370761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f: beam focus</a:t>
            </a:r>
          </a:p>
          <a:p>
            <a:r>
              <a:rPr lang="el-GR" dirty="0" smtClean="0"/>
              <a:t>θ</a:t>
            </a:r>
            <a:r>
              <a:rPr lang="en-US" dirty="0" smtClean="0"/>
              <a:t>: incident angle</a:t>
            </a:r>
          </a:p>
          <a:p>
            <a:r>
              <a:rPr lang="el-GR" dirty="0" smtClean="0"/>
              <a:t>φ</a:t>
            </a:r>
            <a:r>
              <a:rPr lang="en-US" dirty="0" smtClean="0"/>
              <a:t>: convergence angle</a:t>
            </a:r>
          </a:p>
          <a:p>
            <a:r>
              <a:rPr lang="en-US" dirty="0" smtClean="0"/>
              <a:t>S: distance between bead center and </a:t>
            </a:r>
          </a:p>
          <a:p>
            <a:r>
              <a:rPr lang="en-US" dirty="0" smtClean="0"/>
              <a:t>focus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60670" y="5177790"/>
            <a:ext cx="35782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r: exit pupil radius (output aperture)</a:t>
            </a:r>
          </a:p>
          <a:p>
            <a:r>
              <a:rPr lang="en-US" dirty="0" smtClean="0"/>
              <a:t>F</a:t>
            </a:r>
            <a:r>
              <a:rPr lang="en-US" baseline="-25000" dirty="0" smtClean="0"/>
              <a:t>s</a:t>
            </a:r>
            <a:r>
              <a:rPr lang="en-US" dirty="0" smtClean="0"/>
              <a:t>: scattering force</a:t>
            </a:r>
          </a:p>
          <a:p>
            <a:r>
              <a:rPr lang="en-US" dirty="0" err="1" smtClean="0"/>
              <a:t>F</a:t>
            </a:r>
            <a:r>
              <a:rPr lang="en-US" baseline="-25000" dirty="0" err="1" smtClean="0"/>
              <a:t>g</a:t>
            </a:r>
            <a:r>
              <a:rPr lang="en-US" dirty="0" smtClean="0"/>
              <a:t>: gradient force</a:t>
            </a:r>
          </a:p>
          <a:p>
            <a:r>
              <a:rPr lang="en-US" dirty="0" smtClean="0"/>
              <a:t>n: surface normal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96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Koch Lab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rathi.pranav</dc:creator>
  <cp:lastModifiedBy>rathi.pranav</cp:lastModifiedBy>
  <cp:revision>502</cp:revision>
  <dcterms:created xsi:type="dcterms:W3CDTF">2010-12-16T20:11:25Z</dcterms:created>
  <dcterms:modified xsi:type="dcterms:W3CDTF">2010-12-17T23:34:18Z</dcterms:modified>
</cp:coreProperties>
</file>