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6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7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8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2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2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6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2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9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6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E5B9F-A662-4074-AA65-3BE44EDB927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2BF21-BB8F-4F92-AF67-C1783C17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4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454"/>
            <a:ext cx="8381999" cy="629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36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8391" r="36690" b="37500"/>
          <a:stretch/>
        </p:blipFill>
        <p:spPr bwMode="auto">
          <a:xfrm>
            <a:off x="533400" y="655102"/>
            <a:ext cx="8172450" cy="582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0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6214"/>
            <a:ext cx="8536986" cy="613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90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8171" r="36431" b="36523"/>
          <a:stretch/>
        </p:blipFill>
        <p:spPr bwMode="auto">
          <a:xfrm>
            <a:off x="419100" y="600074"/>
            <a:ext cx="8191500" cy="58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35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4124" r="37732" b="40721"/>
          <a:stretch/>
        </p:blipFill>
        <p:spPr bwMode="auto">
          <a:xfrm>
            <a:off x="838200" y="609600"/>
            <a:ext cx="7543800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74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7" t="39145" r="1579" b="5756"/>
          <a:stretch/>
        </p:blipFill>
        <p:spPr bwMode="auto">
          <a:xfrm>
            <a:off x="685800" y="533400"/>
            <a:ext cx="7924800" cy="570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33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8105" r="36540" b="37380"/>
          <a:stretch/>
        </p:blipFill>
        <p:spPr bwMode="auto">
          <a:xfrm>
            <a:off x="304800" y="457200"/>
            <a:ext cx="833978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2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8008" r="36641" b="37109"/>
          <a:stretch/>
        </p:blipFill>
        <p:spPr bwMode="auto">
          <a:xfrm>
            <a:off x="609600" y="533400"/>
            <a:ext cx="794202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8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8010" r="36650" b="37226"/>
          <a:stretch/>
        </p:blipFill>
        <p:spPr bwMode="auto">
          <a:xfrm>
            <a:off x="304800" y="457199"/>
            <a:ext cx="8382000" cy="601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53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8361" r="36623" b="37363"/>
          <a:stretch/>
        </p:blipFill>
        <p:spPr bwMode="auto">
          <a:xfrm>
            <a:off x="457200" y="533400"/>
            <a:ext cx="814570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6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</cp:revision>
  <dcterms:created xsi:type="dcterms:W3CDTF">2015-04-07T07:37:14Z</dcterms:created>
  <dcterms:modified xsi:type="dcterms:W3CDTF">2015-04-07T07:37:46Z</dcterms:modified>
</cp:coreProperties>
</file>