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C682-AFD6-154F-8598-DE77BD5BDE61}" type="datetimeFigureOut">
              <a:rPr lang="en-US" smtClean="0"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A667-853B-5945-8FC1-AD8F4679F0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DNA Engineering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M1D4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20.109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09.24.09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</Words>
  <Application>Microsoft Macintosh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2009-09-24T19:16:18Z</dcterms:created>
  <dcterms:modified xsi:type="dcterms:W3CDTF">2009-09-24T20:25:16Z</dcterms:modified>
</cp:coreProperties>
</file>