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8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2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4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8370-E8A5-4E7E-8D60-53E1393AC46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3AB1-B257-4910-A137-3521584B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ANOVA and STEM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Lauren Kelly</a:t>
            </a:r>
          </a:p>
          <a:p>
            <a:r>
              <a:rPr lang="en-US" smtClean="0">
                <a:solidFill>
                  <a:schemeClr val="tx1"/>
                </a:solidFill>
              </a:rPr>
              <a:t>April </a:t>
            </a:r>
            <a:r>
              <a:rPr lang="en-US" smtClean="0">
                <a:solidFill>
                  <a:schemeClr val="tx1"/>
                </a:solidFill>
              </a:rPr>
              <a:t>19th</a:t>
            </a:r>
            <a:r>
              <a:rPr lang="en-US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BIOL398-05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9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 Genes in Profile 16</a:t>
            </a:r>
            <a:endParaRPr lang="en-US" dirty="0"/>
          </a:p>
        </p:txBody>
      </p:sp>
      <p:pic>
        <p:nvPicPr>
          <p:cNvPr id="6146" name="Picture 2" descr="T:\Lauren Kelly\dHAP4_STEMprofiles_lkelly\profile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73075" cy="52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98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162 Genes in Profile 2</a:t>
            </a:r>
            <a:endParaRPr lang="en-US" dirty="0"/>
          </a:p>
        </p:txBody>
      </p:sp>
      <p:pic>
        <p:nvPicPr>
          <p:cNvPr id="7170" name="Picture 2" descr="T:\Lauren Kelly\dHAP4_STEMprofiles_lkelly\profil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2938" cy="52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0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157 Genes in Profile 11</a:t>
            </a:r>
            <a:endParaRPr lang="en-US" dirty="0"/>
          </a:p>
        </p:txBody>
      </p:sp>
      <p:pic>
        <p:nvPicPr>
          <p:cNvPr id="8194" name="Picture 2" descr="T:\Lauren Kelly\dHAP4_STEMprofiles_lkelly\profile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92913" cy="50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7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125 Genes in Profile 36</a:t>
            </a:r>
            <a:endParaRPr lang="en-US" dirty="0"/>
          </a:p>
        </p:txBody>
      </p:sp>
      <p:pic>
        <p:nvPicPr>
          <p:cNvPr id="9218" name="Picture 2" descr="T:\Lauren Kelly\dHAP4_STEMprofiles_lkelly\profile_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79059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4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110 Genes in Profile 7</a:t>
            </a:r>
            <a:endParaRPr lang="en-US" dirty="0"/>
          </a:p>
        </p:txBody>
      </p:sp>
      <p:pic>
        <p:nvPicPr>
          <p:cNvPr id="10242" name="Picture 2" descr="T:\Lauren Kelly\dHAP4_STEMprofiles_lkelly\profile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26967" cy="5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6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109 Genes in Profile 21</a:t>
            </a:r>
            <a:endParaRPr lang="en-US" dirty="0"/>
          </a:p>
        </p:txBody>
      </p:sp>
      <p:pic>
        <p:nvPicPr>
          <p:cNvPr id="11266" name="Picture 2" descr="T:\Lauren Kelly\dHAP4_STEMprofiles_lkelly\profile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78662" cy="530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Genes in Profile 28</a:t>
            </a:r>
            <a:endParaRPr lang="en-US" dirty="0"/>
          </a:p>
        </p:txBody>
      </p:sp>
      <p:pic>
        <p:nvPicPr>
          <p:cNvPr id="12290" name="Picture 2" descr="T:\Lauren Kelly\dHAP4_STEMprofiles_lkelly\profile_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59194"/>
            <a:ext cx="6858000" cy="51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5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Nodes and 33 Edges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86" y="1600200"/>
            <a:ext cx="7112227" cy="4525963"/>
          </a:xfrm>
        </p:spPr>
      </p:pic>
    </p:spTree>
    <p:extLst>
      <p:ext uri="{BB962C8B-B14F-4D97-AF65-F5344CB8AC3E}">
        <p14:creationId xmlns:p14="http://schemas.microsoft.com/office/powerpoint/2010/main" val="221853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 50% of the Genes are Significant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16926"/>
              </p:ext>
            </p:extLst>
          </p:nvPr>
        </p:nvGraphicFramePr>
        <p:xfrm>
          <a:off x="1828800" y="1752600"/>
          <a:ext cx="5531852" cy="3954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dHAP4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5584 genes, </a:t>
                      </a:r>
                      <a:r>
                        <a:rPr lang="en-US" sz="1800" dirty="0" smtClean="0">
                          <a:effectLst/>
                        </a:rPr>
                        <a:t>90.22%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5154 genes,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</a:rPr>
                        <a:t>83.28</a:t>
                      </a:r>
                      <a:r>
                        <a:rPr lang="en-US" sz="1800" dirty="0" smtClean="0">
                          <a:effectLst/>
                        </a:rPr>
                        <a:t>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4287 genes, </a:t>
                      </a:r>
                      <a:r>
                        <a:rPr lang="en-US" sz="1800" dirty="0" smtClean="0">
                          <a:effectLst/>
                        </a:rPr>
                        <a:t>69.27%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3352 genes, </a:t>
                      </a:r>
                      <a:r>
                        <a:rPr lang="en-US" sz="1800" dirty="0" smtClean="0">
                          <a:effectLst/>
                        </a:rPr>
                        <a:t>54.16%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5557 genes, </a:t>
                      </a:r>
                      <a:r>
                        <a:rPr lang="en-US" sz="1800" dirty="0" smtClean="0">
                          <a:effectLst/>
                        </a:rPr>
                        <a:t>90.11%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3325 genes, </a:t>
                      </a:r>
                      <a:r>
                        <a:rPr lang="en-US" sz="1800" dirty="0" smtClean="0">
                          <a:effectLst/>
                        </a:rPr>
                        <a:t>53.72%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52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45410"/>
              </p:ext>
            </p:extLst>
          </p:nvPr>
        </p:nvGraphicFramePr>
        <p:xfrm>
          <a:off x="304800" y="533400"/>
          <a:ext cx="8450179" cy="5803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1445126"/>
                <a:gridCol w="1408363"/>
                <a:gridCol w="1408363"/>
                <a:gridCol w="1408364"/>
                <a:gridCol w="1408363"/>
              </a:tblGrid>
              <a:tr h="51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Recovery</a:t>
                      </a: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1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952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2039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  (32.95%)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2126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 (34.35%)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2174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 (35.13%)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1859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 (30.04%)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1932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genes (31.22%)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952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2176 genes (35.2%)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2272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 (36.7%)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2177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 (35.18%)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1862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 (30.09%)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2199</a:t>
                      </a:r>
                      <a:r>
                        <a:rPr lang="en-US" sz="18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genes (35.5%)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12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5584 genes (90.22%)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 (90.22%)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 (90.22%)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 (90.22%)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 (90.22%)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612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5557 genes (89.8%)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 (89.8%)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 (89.8%)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 (89.8%)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 (89.8%)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918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3325 genes (53.72%)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3325 genes (53.72%)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3325 genes (53.72%)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3325 genes (53.72%)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3325 genes (53.72%)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4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 Profiles are Statistically Significant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4" y="12192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16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566 Genes in Profile 45</a:t>
            </a:r>
            <a:endParaRPr lang="en-US" dirty="0"/>
          </a:p>
        </p:txBody>
      </p:sp>
      <p:pic>
        <p:nvPicPr>
          <p:cNvPr id="1026" name="Picture 2" descr="T:\Lauren Kelly\dHAP4_STEMprofiles_lkelly\profile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893165" cy="51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5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491 Genes in Profile 9</a:t>
            </a:r>
            <a:endParaRPr lang="en-US" dirty="0"/>
          </a:p>
        </p:txBody>
      </p:sp>
      <p:pic>
        <p:nvPicPr>
          <p:cNvPr id="2050" name="Picture 2" descr="T:\Lauren Kelly\dHAP4_STEMprofiles_lkelly\profile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086600" cy="53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5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359 Genes in Profile 48</a:t>
            </a:r>
            <a:endParaRPr lang="en-US" dirty="0"/>
          </a:p>
        </p:txBody>
      </p:sp>
      <p:pic>
        <p:nvPicPr>
          <p:cNvPr id="3074" name="Picture 2" descr="T:\Lauren Kelly\dHAP4_STEMprofiles_lkelly\profile_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28684" cy="52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8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322 Genes in Profile 22</a:t>
            </a:r>
            <a:endParaRPr lang="en-US" dirty="0"/>
          </a:p>
        </p:txBody>
      </p:sp>
      <p:pic>
        <p:nvPicPr>
          <p:cNvPr id="4098" name="Picture 2" descr="T:\Lauren Kelly\dHAP4_STEMprofiles_lkelly\profile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54862" cy="53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9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220 Genes in Profile 40</a:t>
            </a:r>
            <a:endParaRPr lang="en-US" dirty="0"/>
          </a:p>
        </p:txBody>
      </p:sp>
      <p:pic>
        <p:nvPicPr>
          <p:cNvPr id="5122" name="Picture 2" descr="T:\Lauren Kelly\dHAP4_STEMprofiles_lkelly\profile_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04678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314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ANOVA and STEM Results</vt:lpstr>
      <vt:lpstr>Over 50% of the Genes are Significant</vt:lpstr>
      <vt:lpstr>PowerPoint Presentation</vt:lpstr>
      <vt:lpstr>12 Profiles are Statistically Significant</vt:lpstr>
      <vt:lpstr>566 Genes in Profile 45</vt:lpstr>
      <vt:lpstr>491 Genes in Profile 9</vt:lpstr>
      <vt:lpstr>359 Genes in Profile 48</vt:lpstr>
      <vt:lpstr>322 Genes in Profile 22</vt:lpstr>
      <vt:lpstr>220 Genes in Profile 40</vt:lpstr>
      <vt:lpstr>203 Genes in Profile 16</vt:lpstr>
      <vt:lpstr>162 Genes in Profile 2</vt:lpstr>
      <vt:lpstr>157 Genes in Profile 11</vt:lpstr>
      <vt:lpstr>125 Genes in Profile 36</vt:lpstr>
      <vt:lpstr>110 Genes in Profile 7</vt:lpstr>
      <vt:lpstr>109 Genes in Profile 21</vt:lpstr>
      <vt:lpstr>90 Genes in Profile 28</vt:lpstr>
      <vt:lpstr>14 Nodes and 33 Edges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Lauren</dc:creator>
  <cp:lastModifiedBy>Kelly, Lauren</cp:lastModifiedBy>
  <cp:revision>17</cp:revision>
  <dcterms:created xsi:type="dcterms:W3CDTF">2017-04-05T04:14:25Z</dcterms:created>
  <dcterms:modified xsi:type="dcterms:W3CDTF">2017-04-19T23:24:29Z</dcterms:modified>
</cp:coreProperties>
</file>