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7" autoAdjust="0"/>
    <p:restoredTop sz="95417" autoAdjust="0"/>
  </p:normalViewPr>
  <p:slideViewPr>
    <p:cSldViewPr>
      <p:cViewPr>
        <p:scale>
          <a:sx n="76" d="100"/>
          <a:sy n="76" d="100"/>
        </p:scale>
        <p:origin x="-1032" y="-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7D36D-0525-481F-BEAF-87365FFD1055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C994A-DD57-45EC-9CB2-EC1DEA7A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9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smtClean="0"/>
              <a:t>Excel data/calculations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D8DC7-A170-4B5D-A426-BE5E9D6015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1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box corresponds to a model expression profile.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Colored profiles have a statistically significant number of genes assigned; they are arranged in order from most to least significant p value.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Profiles with the same color belong to the same cluster of profiles.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 in each box is simply an ID number for the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994A-DD57-45EC-9CB2-EC1DEA7A72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2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</a:t>
            </a:r>
            <a:r>
              <a:rPr lang="en-US" dirty="0" smtClean="0"/>
              <a:t>Title- will change</a:t>
            </a:r>
            <a:r>
              <a:rPr lang="en-US" baseline="0" dirty="0" smtClean="0"/>
              <a:t> (be more specific)</a:t>
            </a:r>
            <a:endParaRPr lang="en-US" dirty="0" smtClean="0"/>
          </a:p>
          <a:p>
            <a:r>
              <a:rPr lang="en-US" dirty="0" smtClean="0"/>
              <a:t>Note- 48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994A-DD57-45EC-9CB2-EC1DEA7A72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0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</a:t>
            </a:r>
            <a:r>
              <a:rPr lang="en-US" dirty="0" smtClean="0"/>
              <a:t>Title- will change</a:t>
            </a:r>
            <a:r>
              <a:rPr lang="en-US" baseline="0" dirty="0" smtClean="0"/>
              <a:t> (be more specific)</a:t>
            </a:r>
            <a:endParaRPr lang="en-US" dirty="0" smtClean="0"/>
          </a:p>
          <a:p>
            <a:r>
              <a:rPr lang="en-US" dirty="0" smtClean="0"/>
              <a:t>Note: only 7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994A-DD57-45EC-9CB2-EC1DEA7A72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2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</a:t>
            </a:r>
            <a:r>
              <a:rPr lang="en-US" dirty="0" smtClean="0"/>
              <a:t>Title- will change</a:t>
            </a:r>
            <a:r>
              <a:rPr lang="en-US" baseline="0" dirty="0" smtClean="0"/>
              <a:t> (be more specific)</a:t>
            </a:r>
            <a:endParaRPr lang="en-US" dirty="0" smtClean="0"/>
          </a:p>
          <a:p>
            <a:r>
              <a:rPr lang="en-US" dirty="0" smtClean="0"/>
              <a:t>Note: only 1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994A-DD57-45EC-9CB2-EC1DEA7A72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8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5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2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2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7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8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7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621F-89AA-43B1-84BE-432E89C2794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C621F-89AA-43B1-84BE-432E89C27946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37787-79C9-44FB-B6BB-0095E254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2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Final Presentation</a:t>
            </a:r>
            <a:br>
              <a:rPr lang="en-US" sz="3600" dirty="0" smtClean="0"/>
            </a:br>
            <a:r>
              <a:rPr lang="en-US" sz="1800" b="1" dirty="0" smtClean="0"/>
              <a:t>[work in progress…</a:t>
            </a:r>
            <a:br>
              <a:rPr lang="en-US" sz="1800" b="1" dirty="0" smtClean="0"/>
            </a:br>
            <a:r>
              <a:rPr lang="en-US" sz="1800" b="1" dirty="0" smtClean="0"/>
              <a:t>work completed for Week 11 Journal Assignment]</a:t>
            </a: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Kara </a:t>
            </a:r>
            <a:r>
              <a:rPr lang="en-US" dirty="0" err="1" smtClean="0"/>
              <a:t>Dismuke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7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pic>
        <p:nvPicPr>
          <p:cNvPr id="8" name="Content Placeholder 7" descr="wk12_run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" t="2732" r="1424" b="3439"/>
          <a:stretch/>
        </p:blipFill>
        <p:spPr>
          <a:xfrm>
            <a:off x="701778" y="1296421"/>
            <a:ext cx="8020320" cy="5180579"/>
          </a:xfrm>
        </p:spPr>
      </p:pic>
    </p:spTree>
    <p:extLst>
      <p:ext uri="{BB962C8B-B14F-4D97-AF65-F5344CB8AC3E}">
        <p14:creationId xmlns:p14="http://schemas.microsoft.com/office/powerpoint/2010/main" val="146119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4" name="Content Placeholder 3" descr="wk12_run2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t="2676" r="831" b="2799"/>
          <a:stretch/>
        </p:blipFill>
        <p:spPr>
          <a:xfrm>
            <a:off x="457200" y="1721289"/>
            <a:ext cx="8229600" cy="4278155"/>
          </a:xfrm>
        </p:spPr>
      </p:pic>
    </p:spTree>
    <p:extLst>
      <p:ext uri="{BB962C8B-B14F-4D97-AF65-F5344CB8AC3E}">
        <p14:creationId xmlns:p14="http://schemas.microsoft.com/office/powerpoint/2010/main" val="179950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pic>
        <p:nvPicPr>
          <p:cNvPr id="4" name="Content Placeholder 3" descr="wk12_run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" b="39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658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GRNsight</a:t>
            </a:r>
            <a:r>
              <a:rPr lang="en-US" dirty="0" smtClean="0"/>
              <a:t> Graph (1)</a:t>
            </a:r>
            <a:endParaRPr lang="en-US" dirty="0"/>
          </a:p>
        </p:txBody>
      </p:sp>
      <p:pic>
        <p:nvPicPr>
          <p:cNvPr id="10" name="Content Placeholder 9" descr="Screen Shot 2015-04-13 at 7.56.4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1672" b="559"/>
          <a:stretch/>
        </p:blipFill>
        <p:spPr>
          <a:xfrm>
            <a:off x="685800" y="1203232"/>
            <a:ext cx="8085276" cy="5381116"/>
          </a:xfrm>
        </p:spPr>
      </p:pic>
    </p:spTree>
    <p:extLst>
      <p:ext uri="{BB962C8B-B14F-4D97-AF65-F5344CB8AC3E}">
        <p14:creationId xmlns:p14="http://schemas.microsoft.com/office/powerpoint/2010/main" val="18673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GRNsight</a:t>
            </a:r>
            <a:r>
              <a:rPr lang="en-US" dirty="0" smtClean="0"/>
              <a:t> Graph (2)</a:t>
            </a:r>
            <a:endParaRPr lang="en-US" dirty="0"/>
          </a:p>
        </p:txBody>
      </p:sp>
      <p:pic>
        <p:nvPicPr>
          <p:cNvPr id="4" name="Content Placeholder 3" descr="Screen Shot 2015-04-13 at 7.53.3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t="6963" b="4116"/>
          <a:stretch/>
        </p:blipFill>
        <p:spPr>
          <a:xfrm>
            <a:off x="1371600" y="1828800"/>
            <a:ext cx="6379496" cy="4580196"/>
          </a:xfrm>
        </p:spPr>
      </p:pic>
    </p:spTree>
    <p:extLst>
      <p:ext uri="{BB962C8B-B14F-4D97-AF65-F5344CB8AC3E}">
        <p14:creationId xmlns:p14="http://schemas.microsoft.com/office/powerpoint/2010/main" val="76962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GRNsight</a:t>
            </a:r>
            <a:r>
              <a:rPr lang="en-US" dirty="0" smtClean="0"/>
              <a:t> Graph (3)</a:t>
            </a:r>
            <a:endParaRPr lang="en-US" dirty="0"/>
          </a:p>
        </p:txBody>
      </p:sp>
      <p:pic>
        <p:nvPicPr>
          <p:cNvPr id="4" name="Content Placeholder 3" descr="Screen Shot 2015-04-13 at 7.58.2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7" b="18271"/>
          <a:stretch/>
        </p:blipFill>
        <p:spPr>
          <a:xfrm>
            <a:off x="1219200" y="2286000"/>
            <a:ext cx="5715000" cy="3629246"/>
          </a:xfrm>
        </p:spPr>
      </p:pic>
    </p:spTree>
    <p:extLst>
      <p:ext uri="{BB962C8B-B14F-4D97-AF65-F5344CB8AC3E}">
        <p14:creationId xmlns:p14="http://schemas.microsoft.com/office/powerpoint/2010/main" val="376095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308404"/>
              </p:ext>
            </p:extLst>
          </p:nvPr>
        </p:nvGraphicFramePr>
        <p:xfrm>
          <a:off x="304800" y="2135988"/>
          <a:ext cx="8526378" cy="4341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2126"/>
                <a:gridCol w="2842126"/>
                <a:gridCol w="2842126"/>
              </a:tblGrid>
              <a:tr h="575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dZAP1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75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2378/6189 (31.42%)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2264/6189 (36.58%)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79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1527/6189 (24.67%)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1445/6189 (23.35%)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79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860/6189 (13.90%)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792/6189 (12.80%)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79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460/6189 (7.43%)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414/6189 (6.69%)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75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1656/6189 (26.76%)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1538/6189 (24.85%)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75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228/6189 (3.68%)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192/6189 (3.10%)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07158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Table 1</a:t>
            </a:r>
            <a:r>
              <a:rPr lang="en-US" sz="2400" dirty="0" smtClean="0"/>
              <a:t>: As we tightened the restriction on the p-value, the percentages of significant results decreased with the </a:t>
            </a:r>
            <a:r>
              <a:rPr lang="en-US" sz="2400" dirty="0" err="1" smtClean="0"/>
              <a:t>Bonferroni</a:t>
            </a:r>
            <a:r>
              <a:rPr lang="en-US" sz="2400" dirty="0" smtClean="0"/>
              <a:t>-adjusted p-value proving to be most selective for obtaining significant results (for both the wild type strain and dZAP1 strain)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195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5 at 9.23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36289"/>
            <a:ext cx="6781800" cy="507787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STEM Profile Results for dZAP1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501008"/>
            <a:ext cx="9144000" cy="38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colored profiles have a statistically significant number of genes assigned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9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45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080348" y="1651348"/>
            <a:ext cx="1447800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4" y="1161255"/>
            <a:ext cx="7602011" cy="56967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80347" y="1651348"/>
            <a:ext cx="1447801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2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22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8" y="1143000"/>
            <a:ext cx="7621064" cy="57062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0307" y="1651348"/>
            <a:ext cx="1678488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2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9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4" y="1143000"/>
            <a:ext cx="7602011" cy="56872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97885" y="1651348"/>
            <a:ext cx="1640910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48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1" y="1143000"/>
            <a:ext cx="7611538" cy="56872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0307" y="1651348"/>
            <a:ext cx="1665961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7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4" y="1143000"/>
            <a:ext cx="7602011" cy="56967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5359" y="1651348"/>
            <a:ext cx="1542789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Results: Profile 28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1" y="1180307"/>
            <a:ext cx="7611538" cy="56776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85359" y="1651348"/>
            <a:ext cx="1542789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339</Words>
  <Application>Microsoft Macintosh PowerPoint</Application>
  <PresentationFormat>On-screen Show (4:3)</PresentationFormat>
  <Paragraphs>54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Final Presentation [work in progress… work completed for Week 11 Journal Assignment]</vt:lpstr>
      <vt:lpstr>PowerPoint Presentation</vt:lpstr>
      <vt:lpstr>STEM Profile Results for dZAP1</vt:lpstr>
      <vt:lpstr>Results: Profile 45</vt:lpstr>
      <vt:lpstr>Results: Profile 22</vt:lpstr>
      <vt:lpstr>Results: Profile 9</vt:lpstr>
      <vt:lpstr>Results: Profile 48</vt:lpstr>
      <vt:lpstr>Results: Profile 7</vt:lpstr>
      <vt:lpstr>Results: Profile 28</vt:lpstr>
      <vt:lpstr>Figure 1</vt:lpstr>
      <vt:lpstr>Figure 2</vt:lpstr>
      <vt:lpstr>Figure 3</vt:lpstr>
      <vt:lpstr>GRNsight Graph (1)</vt:lpstr>
      <vt:lpstr>GRNsight Graph (2)</vt:lpstr>
      <vt:lpstr>GRNsight Graph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Kara Dismuke</cp:lastModifiedBy>
  <cp:revision>20</cp:revision>
  <dcterms:created xsi:type="dcterms:W3CDTF">2015-03-26T17:40:11Z</dcterms:created>
  <dcterms:modified xsi:type="dcterms:W3CDTF">2015-04-14T03:42:48Z</dcterms:modified>
</cp:coreProperties>
</file>