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34549"/>
              </p:ext>
            </p:extLst>
          </p:nvPr>
        </p:nvGraphicFramePr>
        <p:xfrm>
          <a:off x="457200" y="1600200"/>
          <a:ext cx="7315200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2600 (42%)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1727 (28%)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1015</a:t>
                      </a:r>
                      <a:r>
                        <a:rPr lang="en-US" baseline="0" dirty="0" smtClean="0"/>
                        <a:t> (16.4%)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574 (9.3%)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302 (4.88%)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1936 (31.3%)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6263"/>
            <a:ext cx="7696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2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6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9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8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9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6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2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Jordan Detamore</cp:lastModifiedBy>
  <cp:revision>6</cp:revision>
  <dcterms:created xsi:type="dcterms:W3CDTF">2015-03-26T07:22:14Z</dcterms:created>
  <dcterms:modified xsi:type="dcterms:W3CDTF">2016-12-07T00:48:28Z</dcterms:modified>
</cp:coreProperties>
</file>