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8" r:id="rId12"/>
    <p:sldId id="266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F26E-893E-B649-A5C5-A00D226163E8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Comparison of the wild type of S. </a:t>
            </a:r>
            <a:r>
              <a:rPr lang="en-US" dirty="0" err="1" smtClean="0"/>
              <a:t>cerevisiae</a:t>
            </a:r>
            <a:r>
              <a:rPr lang="en-US" dirty="0" smtClean="0"/>
              <a:t> and S. </a:t>
            </a:r>
            <a:r>
              <a:rPr lang="en-US" dirty="0" err="1" smtClean="0"/>
              <a:t>paradoxus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Karina Alvarez and Natalie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0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89572"/>
              </p:ext>
            </p:extLst>
          </p:nvPr>
        </p:nvGraphicFramePr>
        <p:xfrm>
          <a:off x="828141" y="1710111"/>
          <a:ext cx="7384305" cy="2357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435"/>
                <a:gridCol w="2461435"/>
                <a:gridCol w="2461435"/>
              </a:tblGrid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Restrictions/Settings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Edges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plus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384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ONLY DNA binding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102*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and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8141" y="4551419"/>
            <a:ext cx="738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4963" algn="l"/>
              </a:tabLst>
            </a:pPr>
            <a:r>
              <a:rPr lang="en-US" sz="1600" dirty="0" smtClean="0"/>
              <a:t>* Amounts before alterations were done to see the visualized GRN in </a:t>
            </a:r>
            <a:r>
              <a:rPr lang="en-US" sz="1600" dirty="0" err="1" smtClean="0"/>
              <a:t>GRNSight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3478" y="316419"/>
            <a:ext cx="902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The amount of transcription factors responsible for gene regulation decreases with the varying criteria for the test.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60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LYDNAbindingevid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5" y="1224031"/>
            <a:ext cx="7750461" cy="4973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37" y="125470"/>
            <a:ext cx="8579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Original </a:t>
            </a:r>
            <a:r>
              <a:rPr lang="en-US" sz="2000" b="1" dirty="0" err="1" smtClean="0">
                <a:latin typeface="Arial"/>
                <a:cs typeface="Arial"/>
              </a:rPr>
              <a:t>GRNSight</a:t>
            </a:r>
            <a:r>
              <a:rPr lang="en-US" sz="2000" b="1" dirty="0" smtClean="0">
                <a:latin typeface="Arial"/>
                <a:cs typeface="Arial"/>
              </a:rPr>
              <a:t> visualization of the GRN resulting from the Only DNA binding evidence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31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LYDNA_Bi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4" y="1213093"/>
            <a:ext cx="8167199" cy="5221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17" y="299900"/>
            <a:ext cx="843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Modified GRN from Only DNA binding evidence with a few strains deleted from the Original visualization.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2728" y="1552422"/>
            <a:ext cx="154127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Deleted: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SRB8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RLM1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SPT20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MIG1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CST6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MET31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SPT2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SNF5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PIB2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SNF6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CBF1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SSN2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SKO1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YAP6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5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17" y="299900"/>
            <a:ext cx="843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GRN visualized from the DNA binding evidence and expression data.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3" name="Picture 2" descr="bindingand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0" y="1161143"/>
            <a:ext cx="8241053" cy="52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2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nding_and_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1" y="1171343"/>
            <a:ext cx="8102666" cy="5151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17" y="299900"/>
            <a:ext cx="843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GRN visualized from the modified DNA binding evidence and expression data.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8143" y="1850571"/>
            <a:ext cx="137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Deleted: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HAP1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RLM1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SNF2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3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66235"/>
              </p:ext>
            </p:extLst>
          </p:nvPr>
        </p:nvGraphicFramePr>
        <p:xfrm>
          <a:off x="828141" y="1710111"/>
          <a:ext cx="7384305" cy="2357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435"/>
                <a:gridCol w="2461435"/>
                <a:gridCol w="2461435"/>
              </a:tblGrid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Restrictions/Settings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Edges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plus expression*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384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ONLY DNA binding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DNA binding and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478" y="316419"/>
            <a:ext cx="902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The altered table that depicts the amount of transcription factors responsible for gene regulation.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141" y="4551419"/>
            <a:ext cx="738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4963" algn="l"/>
              </a:tabLst>
            </a:pPr>
            <a:r>
              <a:rPr lang="en-US" sz="1600" dirty="0" smtClean="0"/>
              <a:t>* A visualization was not able to be produced due to the number of nodes and edges.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258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808" y="250169"/>
            <a:ext cx="8523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The WT of S. </a:t>
            </a:r>
            <a:r>
              <a:rPr lang="en-US" sz="2000" b="1" dirty="0" err="1" smtClean="0">
                <a:latin typeface="Arial"/>
                <a:cs typeface="Arial"/>
              </a:rPr>
              <a:t>cerevisiae</a:t>
            </a:r>
            <a:r>
              <a:rPr lang="en-US" sz="2000" b="1" dirty="0" smtClean="0">
                <a:latin typeface="Arial"/>
                <a:cs typeface="Arial"/>
              </a:rPr>
              <a:t> shows a higher percentage of significance with all p-values in the NSR1 gene than in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r>
              <a:rPr lang="en-US" sz="2000" b="1" dirty="0" smtClean="0">
                <a:latin typeface="Arial"/>
                <a:cs typeface="Arial"/>
              </a:rPr>
              <a:t>’. </a:t>
            </a:r>
            <a:endParaRPr lang="en-US" sz="2000" b="1" dirty="0"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04679"/>
              </p:ext>
            </p:extLst>
          </p:nvPr>
        </p:nvGraphicFramePr>
        <p:xfrm>
          <a:off x="828141" y="1710111"/>
          <a:ext cx="7384305" cy="3770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435"/>
                <a:gridCol w="2461435"/>
                <a:gridCol w="2461435"/>
              </a:tblGrid>
              <a:tr h="538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cerevisiae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 </a:t>
                      </a:r>
                      <a:r>
                        <a:rPr lang="en-US" dirty="0" err="1" smtClean="0"/>
                        <a:t>paradoxus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38.42 %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36.55%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24.67%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22.62%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5.073%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B-H</a:t>
                      </a:r>
                      <a:r>
                        <a:rPr lang="en-US" baseline="0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26.76%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Bonferroni</a:t>
                      </a:r>
                      <a:r>
                        <a:rPr lang="en-US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2.343%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Results of stem show 6 different profiles, signifying that S. par has a collection of genes that reacts to cold shock.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662" t="4911" r="7177" b="10346"/>
          <a:stretch/>
        </p:blipFill>
        <p:spPr>
          <a:xfrm>
            <a:off x="1693155" y="1924376"/>
            <a:ext cx="5772120" cy="41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8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#45 contains genes that are activated during cold shock and then are repressed during the recovery phase.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1300074"/>
            <a:ext cx="6019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4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#9 shows genes that are generally repressed throughout the cold shock and gradually reach activation later in the recovery phase.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330727"/>
            <a:ext cx="6019800" cy="47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#22 shows genes that do not have a significant level of expression during cold shock, but in the recovery phase, they are highly activated.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56550" y="1258277"/>
            <a:ext cx="6195403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6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#28 shows genes that are activated and then reach a level of steady expression close to 0 or no expression.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1400948"/>
            <a:ext cx="647700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5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#48 shows fewer genes than previous profiles and that those genes are activated before reaching decreased expression levels.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376314"/>
            <a:ext cx="6172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6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 shows genes that are decreased initially in cold shock and during recovery phase are activated.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454810"/>
            <a:ext cx="604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9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461</Words>
  <Application>Microsoft Macintosh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Comparison of the wild type of S. cerevisiae and S. paradoxus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Williams</dc:creator>
  <cp:lastModifiedBy>Natalie Williams</cp:lastModifiedBy>
  <cp:revision>7</cp:revision>
  <dcterms:created xsi:type="dcterms:W3CDTF">2015-04-07T04:05:06Z</dcterms:created>
  <dcterms:modified xsi:type="dcterms:W3CDTF">2015-04-21T05:56:19Z</dcterms:modified>
</cp:coreProperties>
</file>