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F26E-893E-B649-A5C5-A00D226163E8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419-92FA-1240-95E7-64E2BFE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the wild type of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Karina Alvarez and Natalie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08" y="250169"/>
            <a:ext cx="852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The WT of S. </a:t>
            </a:r>
            <a:r>
              <a:rPr lang="en-US" sz="2000" b="1" dirty="0" err="1" smtClean="0">
                <a:latin typeface="Arial"/>
                <a:cs typeface="Arial"/>
              </a:rPr>
              <a:t>cerevisiae</a:t>
            </a:r>
            <a:r>
              <a:rPr lang="en-US" sz="2000" b="1" dirty="0" smtClean="0">
                <a:latin typeface="Arial"/>
                <a:cs typeface="Arial"/>
              </a:rPr>
              <a:t> shows a higher percentage of significance with all p-values in the NSR1 gene than in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r>
              <a:rPr lang="en-US" sz="2000" b="1" dirty="0" smtClean="0">
                <a:latin typeface="Arial"/>
                <a:cs typeface="Arial"/>
              </a:rPr>
              <a:t>’. </a:t>
            </a:r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32866"/>
              </p:ext>
            </p:extLst>
          </p:nvPr>
        </p:nvGraphicFramePr>
        <p:xfrm>
          <a:off x="828141" y="1710111"/>
          <a:ext cx="7384305" cy="377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435"/>
                <a:gridCol w="2461435"/>
                <a:gridCol w="2461435"/>
              </a:tblGrid>
              <a:tr h="538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cerevisiae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</a:t>
                      </a:r>
                      <a:r>
                        <a:rPr lang="en-US" dirty="0" err="1" smtClean="0"/>
                        <a:t>paradoxus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38.42 %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22.62%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7.43%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5.073%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smtClean="0"/>
                        <a:t>B-H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24.25%</a:t>
                      </a:r>
                      <a:endParaRPr lang="en-US" dirty="0"/>
                    </a:p>
                  </a:txBody>
                  <a:tcPr/>
                </a:tc>
              </a:tr>
              <a:tr h="5385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Results of stem show 6 different profiles, signifying that S. par has a collection of genes that reacts to cold shock.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662" t="4911" r="7177" b="10346"/>
          <a:stretch/>
        </p:blipFill>
        <p:spPr>
          <a:xfrm>
            <a:off x="1693155" y="1924376"/>
            <a:ext cx="5772120" cy="4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#45 contains genes that are activated during cold shock and then are repressed during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300074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#9 shows genes that are generally repressed throughout the cold shock and gradually reach activation later in the recovery phase.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30727"/>
            <a:ext cx="60198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#22 shows genes that do not have a significant level of expression during cold shock, but in the recovery phase, they are highly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550" y="1258277"/>
            <a:ext cx="6195403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#28 shows genes that are activated and then reach a level of steady expression close to 0 or no expression.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400948"/>
            <a:ext cx="64770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#48 shows fewer genes than previous profiles and that those genes are activated before reaching decreased expression levels.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376314"/>
            <a:ext cx="6172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414" y="242614"/>
            <a:ext cx="80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Profile #2 shows genes that are decreased initially in cold shock and during recovery phase are activated. S. </a:t>
            </a:r>
            <a:r>
              <a:rPr lang="en-US" sz="2000" b="1" dirty="0" err="1" smtClean="0">
                <a:latin typeface="Arial"/>
                <a:cs typeface="Arial"/>
              </a:rPr>
              <a:t>paradoxus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54810"/>
            <a:ext cx="604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275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Comparison of the wild type of S. cerevisiae and S. paradoxus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Library Guest</cp:lastModifiedBy>
  <cp:revision>5</cp:revision>
  <dcterms:created xsi:type="dcterms:W3CDTF">2015-04-07T04:05:06Z</dcterms:created>
  <dcterms:modified xsi:type="dcterms:W3CDTF">2015-04-07T14:42:08Z</dcterms:modified>
</cp:coreProperties>
</file>