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4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20" r:id="rId52"/>
    <p:sldId id="318" r:id="rId53"/>
    <p:sldId id="319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Only DNA Binding Degree Distribution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r="1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404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Only DNA </a:t>
            </a:r>
            <a:r>
              <a:rPr lang="en-US" dirty="0"/>
              <a:t>Binding Degree Distribution</a:t>
            </a:r>
          </a:p>
        </p:txBody>
      </p:sp>
      <p:pic>
        <p:nvPicPr>
          <p:cNvPr id="4" name="Picture 3" descr="Screen Shot 2015-04-16 at 1.1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4153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AND </a:t>
            </a:r>
            <a:r>
              <a:rPr lang="en-US" dirty="0" smtClean="0"/>
              <a:t>Expression Distribution</a:t>
            </a:r>
            <a:endParaRPr lang="en-US" dirty="0"/>
          </a:p>
        </p:txBody>
      </p:sp>
      <p:pic>
        <p:nvPicPr>
          <p:cNvPr id="6" name="Content Placeholder 5" descr="And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5" b="-1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75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Binding AND Expression</a:t>
            </a:r>
            <a:endParaRPr lang="en-US" dirty="0"/>
          </a:p>
        </p:txBody>
      </p:sp>
      <p:pic>
        <p:nvPicPr>
          <p:cNvPr id="6" name="Content Placeholder 5" descr="Screen Shot 2015-04-20 at 3.16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7" r="-8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Binding </a:t>
            </a:r>
            <a:r>
              <a:rPr lang="en-US" dirty="0" smtClean="0"/>
              <a:t>PLUS Expression </a:t>
            </a:r>
            <a:r>
              <a:rPr lang="en-US" dirty="0"/>
              <a:t>Distribution</a:t>
            </a:r>
          </a:p>
        </p:txBody>
      </p:sp>
      <p:pic>
        <p:nvPicPr>
          <p:cNvPr id="4" name="Content Placeholder 3" descr="PL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1" b="-3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04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4" name="Content Placeholder 3" descr="Screen Shot 2015-04-20 at 3.22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2" r="-8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39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dirty="0" smtClean="0"/>
              <a:t>Figures for Mappings of Original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3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ACE2</a:t>
            </a:r>
            <a:endParaRPr lang="en-US" dirty="0"/>
          </a:p>
        </p:txBody>
      </p:sp>
      <p:pic>
        <p:nvPicPr>
          <p:cNvPr id="4" name="Content Placeholder 3" descr="ACE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1479"/>
          <a:stretch/>
        </p:blipFill>
        <p:spPr>
          <a:xfrm>
            <a:off x="990600" y="1371600"/>
            <a:ext cx="7162800" cy="5289987"/>
          </a:xfrm>
        </p:spPr>
      </p:pic>
    </p:spTree>
    <p:extLst>
      <p:ext uri="{BB962C8B-B14F-4D97-AF65-F5344CB8AC3E}">
        <p14:creationId xmlns:p14="http://schemas.microsoft.com/office/powerpoint/2010/main" val="303934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ASG1</a:t>
            </a:r>
            <a:endParaRPr lang="en-US" dirty="0"/>
          </a:p>
        </p:txBody>
      </p:sp>
      <p:pic>
        <p:nvPicPr>
          <p:cNvPr id="4" name="Content Placeholder 3" descr="AS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00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CIN5</a:t>
            </a:r>
            <a:endParaRPr lang="en-US" dirty="0"/>
          </a:p>
        </p:txBody>
      </p:sp>
      <p:pic>
        <p:nvPicPr>
          <p:cNvPr id="4" name="Content Placeholder 3" descr="CIN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98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CYC8</a:t>
            </a:r>
            <a:endParaRPr lang="en-US" dirty="0"/>
          </a:p>
        </p:txBody>
      </p:sp>
      <p:pic>
        <p:nvPicPr>
          <p:cNvPr id="4" name="Content Placeholder 3" descr="CYC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14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FKH2</a:t>
            </a:r>
            <a:endParaRPr lang="en-US" dirty="0"/>
          </a:p>
        </p:txBody>
      </p:sp>
      <p:pic>
        <p:nvPicPr>
          <p:cNvPr id="4" name="Content Placeholder 3" descr="FKH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86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GCR2</a:t>
            </a:r>
            <a:endParaRPr lang="en-US" dirty="0"/>
          </a:p>
        </p:txBody>
      </p:sp>
      <p:pic>
        <p:nvPicPr>
          <p:cNvPr id="4" name="Content Placeholder 3" descr="GC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601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GLN3</a:t>
            </a:r>
            <a:endParaRPr lang="en-US" dirty="0"/>
          </a:p>
        </p:txBody>
      </p:sp>
      <p:pic>
        <p:nvPicPr>
          <p:cNvPr id="4" name="Content Placeholder 3" descr="GL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95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</a:t>
            </a:r>
            <a:endParaRPr lang="en-US" dirty="0"/>
          </a:p>
        </p:txBody>
      </p:sp>
      <p:pic>
        <p:nvPicPr>
          <p:cNvPr id="4" name="Content Placeholder 3" descr="HM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999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INO4</a:t>
            </a:r>
            <a:endParaRPr lang="en-US" dirty="0"/>
          </a:p>
        </p:txBody>
      </p:sp>
      <p:pic>
        <p:nvPicPr>
          <p:cNvPr id="4" name="Content Placeholder 3" descr="INO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475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MCM1</a:t>
            </a:r>
            <a:endParaRPr lang="en-US" dirty="0"/>
          </a:p>
        </p:txBody>
      </p:sp>
      <p:pic>
        <p:nvPicPr>
          <p:cNvPr id="4" name="Content Placeholder 3" descr="INO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66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MCM1</a:t>
            </a:r>
            <a:endParaRPr lang="en-US" dirty="0"/>
          </a:p>
        </p:txBody>
      </p:sp>
      <p:pic>
        <p:nvPicPr>
          <p:cNvPr id="4" name="Content Placeholder 3" descr="MC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401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MIG1</a:t>
            </a:r>
            <a:endParaRPr lang="en-US" dirty="0"/>
          </a:p>
        </p:txBody>
      </p:sp>
      <p:pic>
        <p:nvPicPr>
          <p:cNvPr id="4" name="Content Placeholder 3" descr="MI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927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MSN2</a:t>
            </a:r>
            <a:endParaRPr lang="en-US" dirty="0"/>
          </a:p>
        </p:txBody>
      </p:sp>
      <p:pic>
        <p:nvPicPr>
          <p:cNvPr id="4" name="Content Placeholder 3" descr="MS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1443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MSN4</a:t>
            </a:r>
            <a:endParaRPr lang="en-US" dirty="0"/>
          </a:p>
        </p:txBody>
      </p:sp>
      <p:pic>
        <p:nvPicPr>
          <p:cNvPr id="4" name="Content Placeholder 3" descr="MS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047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PDR1</a:t>
            </a:r>
            <a:endParaRPr lang="en-US" dirty="0"/>
          </a:p>
        </p:txBody>
      </p:sp>
      <p:pic>
        <p:nvPicPr>
          <p:cNvPr id="4" name="Content Placeholder 3" descr="PDR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594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RIF1</a:t>
            </a:r>
            <a:endParaRPr lang="en-US" dirty="0"/>
          </a:p>
        </p:txBody>
      </p:sp>
      <p:pic>
        <p:nvPicPr>
          <p:cNvPr id="4" name="Content Placeholder 3" descr="RI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4005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SFP1</a:t>
            </a:r>
            <a:endParaRPr lang="en-US" dirty="0"/>
          </a:p>
        </p:txBody>
      </p:sp>
      <p:pic>
        <p:nvPicPr>
          <p:cNvPr id="4" name="Content Placeholder 3" descr="SF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27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SNF5</a:t>
            </a:r>
            <a:endParaRPr lang="en-US" dirty="0"/>
          </a:p>
        </p:txBody>
      </p:sp>
      <p:pic>
        <p:nvPicPr>
          <p:cNvPr id="4" name="Content Placeholder 3" descr="SNF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3043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SNF6</a:t>
            </a:r>
            <a:endParaRPr lang="en-US" dirty="0"/>
          </a:p>
        </p:txBody>
      </p:sp>
      <p:pic>
        <p:nvPicPr>
          <p:cNvPr id="4" name="Content Placeholder 3" descr="SNF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54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STB5</a:t>
            </a:r>
            <a:endParaRPr lang="en-US" dirty="0"/>
          </a:p>
        </p:txBody>
      </p:sp>
      <p:pic>
        <p:nvPicPr>
          <p:cNvPr id="4" name="Content Placeholder 3" descr="STB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0631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SWI5</a:t>
            </a:r>
            <a:endParaRPr lang="en-US" dirty="0"/>
          </a:p>
        </p:txBody>
      </p:sp>
      <p:pic>
        <p:nvPicPr>
          <p:cNvPr id="4" name="Content Placeholder 3" descr="SWI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392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YHP1</a:t>
            </a:r>
            <a:endParaRPr lang="en-US" dirty="0"/>
          </a:p>
        </p:txBody>
      </p:sp>
      <p:pic>
        <p:nvPicPr>
          <p:cNvPr id="4" name="Content Placeholder 3" descr="YH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0868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YLR278C</a:t>
            </a:r>
            <a:endParaRPr lang="en-US" dirty="0"/>
          </a:p>
        </p:txBody>
      </p:sp>
      <p:pic>
        <p:nvPicPr>
          <p:cNvPr id="4" name="Content Placeholder 3" descr="YLR278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975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YOX1</a:t>
            </a:r>
            <a:endParaRPr lang="en-US" dirty="0"/>
          </a:p>
        </p:txBody>
      </p:sp>
      <p:pic>
        <p:nvPicPr>
          <p:cNvPr id="4" name="Content Placeholder 3" descr="YOX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5744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ZAP1</a:t>
            </a:r>
            <a:endParaRPr lang="en-US" dirty="0"/>
          </a:p>
        </p:txBody>
      </p:sp>
      <p:pic>
        <p:nvPicPr>
          <p:cNvPr id="4" name="Content Placeholder 3" descr="ZA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344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/>
              <a:t>Modified Parameter Mappings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0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ACE2</a:t>
            </a:r>
            <a:endParaRPr lang="en-US" dirty="0"/>
          </a:p>
        </p:txBody>
      </p:sp>
      <p:pic>
        <p:nvPicPr>
          <p:cNvPr id="4" name="Content Placeholder 3" descr="AC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074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ASG1</a:t>
            </a:r>
            <a:endParaRPr lang="en-US" dirty="0"/>
          </a:p>
        </p:txBody>
      </p:sp>
      <p:pic>
        <p:nvPicPr>
          <p:cNvPr id="4" name="Content Placeholder 3" descr="AS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89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CIN5</a:t>
            </a:r>
            <a:endParaRPr lang="en-US" dirty="0"/>
          </a:p>
        </p:txBody>
      </p:sp>
      <p:pic>
        <p:nvPicPr>
          <p:cNvPr id="4" name="Content Placeholder 3" descr="CIN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3384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CYC8</a:t>
            </a:r>
            <a:endParaRPr lang="en-US" dirty="0"/>
          </a:p>
        </p:txBody>
      </p:sp>
      <p:pic>
        <p:nvPicPr>
          <p:cNvPr id="4" name="Content Placeholder 3" descr="CYC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684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FKH2</a:t>
            </a:r>
            <a:endParaRPr lang="en-US" dirty="0"/>
          </a:p>
        </p:txBody>
      </p:sp>
      <p:pic>
        <p:nvPicPr>
          <p:cNvPr id="4" name="Content Placeholder 3" descr="FKH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3068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GCR2</a:t>
            </a:r>
            <a:endParaRPr lang="en-US" dirty="0"/>
          </a:p>
        </p:txBody>
      </p:sp>
      <p:pic>
        <p:nvPicPr>
          <p:cNvPr id="4" name="Content Placeholder 3" descr="GC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6199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GLN3</a:t>
            </a:r>
            <a:endParaRPr lang="en-US" dirty="0"/>
          </a:p>
        </p:txBody>
      </p:sp>
      <p:pic>
        <p:nvPicPr>
          <p:cNvPr id="4" name="Content Placeholder 3" descr="GL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387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HMO1</a:t>
            </a:r>
            <a:endParaRPr lang="en-US" dirty="0"/>
          </a:p>
        </p:txBody>
      </p:sp>
      <p:pic>
        <p:nvPicPr>
          <p:cNvPr id="4" name="Content Placeholder 3" descr="HM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44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INO4</a:t>
            </a:r>
            <a:endParaRPr lang="en-US" dirty="0"/>
          </a:p>
        </p:txBody>
      </p:sp>
      <p:pic>
        <p:nvPicPr>
          <p:cNvPr id="4" name="Content Placeholder 3" descr="INO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7886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MCM1</a:t>
            </a:r>
            <a:endParaRPr lang="en-US" dirty="0"/>
          </a:p>
        </p:txBody>
      </p:sp>
      <p:pic>
        <p:nvPicPr>
          <p:cNvPr id="4" name="Content Placeholder 3" descr="MC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199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MIG1</a:t>
            </a:r>
            <a:endParaRPr lang="en-US" dirty="0"/>
          </a:p>
        </p:txBody>
      </p:sp>
      <p:pic>
        <p:nvPicPr>
          <p:cNvPr id="4" name="Content Placeholder 3" descr="MI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28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MSN2</a:t>
            </a:r>
            <a:endParaRPr lang="en-US" dirty="0"/>
          </a:p>
        </p:txBody>
      </p:sp>
      <p:pic>
        <p:nvPicPr>
          <p:cNvPr id="4" name="Content Placeholder 3" descr="MS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1322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MSN4</a:t>
            </a:r>
            <a:endParaRPr lang="en-US" dirty="0"/>
          </a:p>
        </p:txBody>
      </p:sp>
      <p:pic>
        <p:nvPicPr>
          <p:cNvPr id="4" name="Content Placeholder 3" descr="MSN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042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PDR1</a:t>
            </a:r>
            <a:endParaRPr lang="en-US" dirty="0"/>
          </a:p>
        </p:txBody>
      </p:sp>
      <p:pic>
        <p:nvPicPr>
          <p:cNvPr id="4" name="Content Placeholder 3" descr="PDR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69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RIF1</a:t>
            </a:r>
            <a:endParaRPr lang="en-US" dirty="0"/>
          </a:p>
        </p:txBody>
      </p:sp>
      <p:pic>
        <p:nvPicPr>
          <p:cNvPr id="4" name="Content Placeholder 3" descr="RI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5200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SFP1</a:t>
            </a:r>
            <a:endParaRPr lang="en-US" dirty="0"/>
          </a:p>
        </p:txBody>
      </p:sp>
      <p:pic>
        <p:nvPicPr>
          <p:cNvPr id="4" name="Content Placeholder 3" descr="SF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9631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SNF5</a:t>
            </a:r>
            <a:endParaRPr lang="en-US" dirty="0"/>
          </a:p>
        </p:txBody>
      </p:sp>
      <p:pic>
        <p:nvPicPr>
          <p:cNvPr id="4" name="Content Placeholder 3" descr="SNF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481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SNF6</a:t>
            </a:r>
            <a:endParaRPr lang="en-US" dirty="0"/>
          </a:p>
        </p:txBody>
      </p:sp>
      <p:pic>
        <p:nvPicPr>
          <p:cNvPr id="4" name="Content Placeholder 3" descr="SNF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000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STB5</a:t>
            </a:r>
            <a:endParaRPr lang="en-US" dirty="0"/>
          </a:p>
        </p:txBody>
      </p:sp>
      <p:pic>
        <p:nvPicPr>
          <p:cNvPr id="4" name="Content Placeholder 3" descr="STB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4535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SWI5</a:t>
            </a:r>
            <a:endParaRPr lang="en-US" dirty="0"/>
          </a:p>
        </p:txBody>
      </p:sp>
      <p:pic>
        <p:nvPicPr>
          <p:cNvPr id="4" name="Content Placeholder 3" descr="SWI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3278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YHP1</a:t>
            </a:r>
            <a:endParaRPr lang="en-US" dirty="0"/>
          </a:p>
        </p:txBody>
      </p:sp>
      <p:pic>
        <p:nvPicPr>
          <p:cNvPr id="4" name="Content Placeholder 3" descr="YH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251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YLR278C</a:t>
            </a:r>
            <a:endParaRPr lang="en-US" dirty="0"/>
          </a:p>
        </p:txBody>
      </p:sp>
      <p:pic>
        <p:nvPicPr>
          <p:cNvPr id="4" name="Content Placeholder 3" descr="YLR278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5024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YOX1</a:t>
            </a:r>
            <a:endParaRPr lang="en-US" dirty="0"/>
          </a:p>
        </p:txBody>
      </p:sp>
      <p:pic>
        <p:nvPicPr>
          <p:cNvPr id="4" name="Content Placeholder 3" descr="YOX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348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ZAP1</a:t>
            </a:r>
            <a:endParaRPr lang="en-US" dirty="0"/>
          </a:p>
        </p:txBody>
      </p:sp>
      <p:pic>
        <p:nvPicPr>
          <p:cNvPr id="4" name="Content Placeholder 3" descr="ZA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342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191</Words>
  <Application>Microsoft Macintosh PowerPoint</Application>
  <PresentationFormat>On-screen Show (4:3)</PresentationFormat>
  <Paragraphs>94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Only DNA Binding Degree Distribution</vt:lpstr>
      <vt:lpstr>GRNSight Only DNA Binding Degree Distribution</vt:lpstr>
      <vt:lpstr>Binding AND Expression Distribution</vt:lpstr>
      <vt:lpstr>GRNSight Binding AND Expression</vt:lpstr>
      <vt:lpstr>Binding PLUS Expression Distribution</vt:lpstr>
      <vt:lpstr>GRNSight Binding PLUS Expression</vt:lpstr>
      <vt:lpstr>Figures for Mappings of Original Parameters</vt:lpstr>
      <vt:lpstr>ACE2</vt:lpstr>
      <vt:lpstr>ASG1</vt:lpstr>
      <vt:lpstr>CIN5</vt:lpstr>
      <vt:lpstr>CYC8</vt:lpstr>
      <vt:lpstr>FKH2</vt:lpstr>
      <vt:lpstr>GCR2</vt:lpstr>
      <vt:lpstr>GLN3</vt:lpstr>
      <vt:lpstr>HMO1</vt:lpstr>
      <vt:lpstr>INO4</vt:lpstr>
      <vt:lpstr>MCM1</vt:lpstr>
      <vt:lpstr>MCM1</vt:lpstr>
      <vt:lpstr>MIG1</vt:lpstr>
      <vt:lpstr>MSN2</vt:lpstr>
      <vt:lpstr>MSN4</vt:lpstr>
      <vt:lpstr>PDR1</vt:lpstr>
      <vt:lpstr>RIF1</vt:lpstr>
      <vt:lpstr>SFP1</vt:lpstr>
      <vt:lpstr>SNF5</vt:lpstr>
      <vt:lpstr>SNF6</vt:lpstr>
      <vt:lpstr>STB5</vt:lpstr>
      <vt:lpstr>SWI5</vt:lpstr>
      <vt:lpstr>YHP1</vt:lpstr>
      <vt:lpstr>YLR278C</vt:lpstr>
      <vt:lpstr>YOX1</vt:lpstr>
      <vt:lpstr>ZAP1</vt:lpstr>
      <vt:lpstr>Modified Parameter Mappings</vt:lpstr>
      <vt:lpstr>ACE2</vt:lpstr>
      <vt:lpstr>ASG1</vt:lpstr>
      <vt:lpstr>CIN5</vt:lpstr>
      <vt:lpstr>CYC8</vt:lpstr>
      <vt:lpstr>FKH2</vt:lpstr>
      <vt:lpstr>GCR2</vt:lpstr>
      <vt:lpstr>GLN3</vt:lpstr>
      <vt:lpstr>HMO1</vt:lpstr>
      <vt:lpstr>INO4</vt:lpstr>
      <vt:lpstr>MCM1</vt:lpstr>
      <vt:lpstr>MIG1</vt:lpstr>
      <vt:lpstr>MSN2</vt:lpstr>
      <vt:lpstr>MSN4</vt:lpstr>
      <vt:lpstr>PDR1</vt:lpstr>
      <vt:lpstr>RIF1</vt:lpstr>
      <vt:lpstr>SFP1</vt:lpstr>
      <vt:lpstr>SNF5</vt:lpstr>
      <vt:lpstr>SNF6</vt:lpstr>
      <vt:lpstr>STB5</vt:lpstr>
      <vt:lpstr>SWI5</vt:lpstr>
      <vt:lpstr>YHP1</vt:lpstr>
      <vt:lpstr>YLR278C</vt:lpstr>
      <vt:lpstr>YOX1</vt:lpstr>
      <vt:lpstr>ZAP1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Chris Coyle</cp:lastModifiedBy>
  <cp:revision>23</cp:revision>
  <dcterms:created xsi:type="dcterms:W3CDTF">2015-03-26T07:22:14Z</dcterms:created>
  <dcterms:modified xsi:type="dcterms:W3CDTF">2015-04-28T04:53:23Z</dcterms:modified>
</cp:coreProperties>
</file>