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3" r:id="rId17"/>
    <p:sldId id="284" r:id="rId18"/>
    <p:sldId id="286" r:id="rId19"/>
    <p:sldId id="285" r:id="rId20"/>
    <p:sldId id="287" r:id="rId21"/>
    <p:sldId id="28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84" y="-4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4509C-40A3-4BC5-80F8-9C1ED704F2FD}" type="datetimeFigureOut">
              <a:rPr lang="en-US" smtClean="0"/>
              <a:t>4/20/15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EEA87-08EC-4343-969B-006BEC7F3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76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EEA87-08EC-4343-969B-006BEC7F31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70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71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8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5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3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9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7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4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7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0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4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44326-3D9B-4664-91DB-09EBC47EC28E}" type="datetimeFigureOut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9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20003"/>
              </p:ext>
            </p:extLst>
          </p:nvPr>
        </p:nvGraphicFramePr>
        <p:xfrm>
          <a:off x="457200" y="1600200"/>
          <a:ext cx="8297778" cy="4031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5926"/>
                <a:gridCol w="2765926"/>
                <a:gridCol w="2765926"/>
              </a:tblGrid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bg1"/>
                          </a:solidFill>
                          <a:effectLst/>
                        </a:rPr>
                        <a:t>ANOVA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ΔGLN3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38.42%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30.11%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24.67%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16.29%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13.90%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6.53%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7.43%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2.04%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B-H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26.76%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2.04%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Bonferroni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3.68%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0.42%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5800" y="304800"/>
            <a:ext cx="73779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Comparison of the P-value significance between Wild Type and ΔGLN3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570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Wild Type Profile 45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2" t="11409" r="11940" b="33333"/>
          <a:stretch/>
        </p:blipFill>
        <p:spPr bwMode="auto">
          <a:xfrm>
            <a:off x="1066800" y="990600"/>
            <a:ext cx="7574507" cy="5684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469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/>
          <a:lstStyle/>
          <a:p>
            <a:r>
              <a:rPr lang="en-US" dirty="0" smtClean="0"/>
              <a:t>Wild Type Profile 22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" t="4643" r="57463" b="40299"/>
          <a:stretch/>
        </p:blipFill>
        <p:spPr bwMode="auto">
          <a:xfrm>
            <a:off x="868907" y="1194179"/>
            <a:ext cx="7519918" cy="566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509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Type Profile 9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" t="4378" r="57239" b="40431"/>
          <a:stretch/>
        </p:blipFill>
        <p:spPr bwMode="auto">
          <a:xfrm>
            <a:off x="838200" y="1180531"/>
            <a:ext cx="7533565" cy="567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639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Type Profile 28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" t="5307" r="57164" b="40033"/>
          <a:stretch/>
        </p:blipFill>
        <p:spPr bwMode="auto">
          <a:xfrm>
            <a:off x="685800" y="1235122"/>
            <a:ext cx="7642747" cy="562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50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Type Profile 48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4511" r="57238" b="40299"/>
          <a:stretch/>
        </p:blipFill>
        <p:spPr bwMode="auto">
          <a:xfrm>
            <a:off x="762000" y="1180531"/>
            <a:ext cx="7547213" cy="567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579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Type Profile 0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" t="4775" r="57687" b="40300"/>
          <a:stretch/>
        </p:blipFill>
        <p:spPr bwMode="auto">
          <a:xfrm>
            <a:off x="762000" y="1181668"/>
            <a:ext cx="7506269" cy="565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879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Only DNA Binding Degree Distribution</a:t>
            </a:r>
            <a:endParaRPr lang="en-US" dirty="0"/>
          </a:p>
        </p:txBody>
      </p:sp>
      <p:pic>
        <p:nvPicPr>
          <p:cNvPr id="4" name="Content Placeholder 3" descr="Only_DNA_bindin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" r="17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74049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GRNSight</a:t>
            </a:r>
            <a:r>
              <a:rPr lang="en-US" dirty="0" smtClean="0"/>
              <a:t> </a:t>
            </a:r>
            <a:r>
              <a:rPr lang="en-US" dirty="0" smtClean="0"/>
              <a:t>Only </a:t>
            </a:r>
            <a:r>
              <a:rPr lang="en-US" dirty="0" smtClean="0"/>
              <a:t>DNA </a:t>
            </a:r>
            <a:r>
              <a:rPr lang="en-US" dirty="0"/>
              <a:t>Binding Degree Distribution</a:t>
            </a:r>
          </a:p>
        </p:txBody>
      </p:sp>
      <p:pic>
        <p:nvPicPr>
          <p:cNvPr id="4" name="Picture 3" descr="Screen Shot 2015-04-16 at 1.12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741538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38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Binding AND </a:t>
            </a:r>
            <a:r>
              <a:rPr lang="en-US" dirty="0" smtClean="0"/>
              <a:t>Expression Distribution</a:t>
            </a:r>
            <a:endParaRPr lang="en-US" dirty="0"/>
          </a:p>
        </p:txBody>
      </p:sp>
      <p:pic>
        <p:nvPicPr>
          <p:cNvPr id="6" name="Content Placeholder 5" descr="And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15" b="-17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5755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GRNSight</a:t>
            </a:r>
            <a:r>
              <a:rPr lang="en-US" dirty="0"/>
              <a:t> </a:t>
            </a:r>
            <a:r>
              <a:rPr lang="en-US" dirty="0" smtClean="0"/>
              <a:t>Binding AND Expression</a:t>
            </a:r>
            <a:endParaRPr lang="en-US" dirty="0"/>
          </a:p>
        </p:txBody>
      </p:sp>
      <p:pic>
        <p:nvPicPr>
          <p:cNvPr id="6" name="Content Placeholder 5" descr="Screen Shot 2015-04-20 at 3.16.3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47" r="-80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1205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7772400" cy="1470025"/>
          </a:xfrm>
        </p:spPr>
        <p:txBody>
          <a:bodyPr/>
          <a:lstStyle/>
          <a:p>
            <a:r>
              <a:rPr lang="en-US" dirty="0"/>
              <a:t>Δ</a:t>
            </a:r>
            <a:r>
              <a:rPr lang="en-US" dirty="0" smtClean="0"/>
              <a:t>GLN3 STEM Significance Profiles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7075713" cy="530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159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Binding </a:t>
            </a:r>
            <a:r>
              <a:rPr lang="en-US" dirty="0" smtClean="0"/>
              <a:t>PLUS Expression </a:t>
            </a:r>
            <a:r>
              <a:rPr lang="en-US" dirty="0"/>
              <a:t>Distribution</a:t>
            </a:r>
          </a:p>
        </p:txBody>
      </p:sp>
      <p:pic>
        <p:nvPicPr>
          <p:cNvPr id="4" name="Content Placeholder 3" descr="PLU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81" b="-32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40042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GRNSight</a:t>
            </a:r>
            <a:r>
              <a:rPr lang="en-US" dirty="0"/>
              <a:t> Binding </a:t>
            </a:r>
            <a:r>
              <a:rPr lang="en-US" dirty="0" smtClean="0"/>
              <a:t>PLUS Expression</a:t>
            </a:r>
            <a:endParaRPr lang="en-US" dirty="0"/>
          </a:p>
        </p:txBody>
      </p:sp>
      <p:pic>
        <p:nvPicPr>
          <p:cNvPr id="4" name="Content Placeholder 3" descr="Screen Shot 2015-04-20 at 3.22.4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02" r="-80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3394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ΔGLN3 Profile 45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08100"/>
            <a:ext cx="73660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711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ΔGLN3 Profile 9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28215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783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ΔGLN3Profile </a:t>
            </a: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905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ΔGLN3Profile </a:t>
            </a:r>
            <a:r>
              <a:rPr lang="en-US" dirty="0" smtClean="0"/>
              <a:t>22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66" y="1107743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957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ΔGLN3Profile </a:t>
            </a:r>
            <a:r>
              <a:rPr lang="en-US" dirty="0" smtClean="0"/>
              <a:t>48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79394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575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ΔGLN3Profile </a:t>
            </a:r>
            <a:r>
              <a:rPr lang="en-US" dirty="0" smtClean="0"/>
              <a:t>31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602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Type Clusters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1" t="6362" r="4028" b="38640"/>
          <a:stretch/>
        </p:blipFill>
        <p:spPr bwMode="auto">
          <a:xfrm>
            <a:off x="1066800" y="1295400"/>
            <a:ext cx="6868236" cy="540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6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133</Words>
  <Application>Microsoft Macintosh PowerPoint</Application>
  <PresentationFormat>On-screen Show (4:3)</PresentationFormat>
  <Paragraphs>43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ΔGLN3 STEM Significance Profiles</vt:lpstr>
      <vt:lpstr>ΔGLN3 Profile 45</vt:lpstr>
      <vt:lpstr>ΔGLN3 Profile 9</vt:lpstr>
      <vt:lpstr>ΔGLN3Profile 2</vt:lpstr>
      <vt:lpstr>ΔGLN3Profile 22</vt:lpstr>
      <vt:lpstr>ΔGLN3Profile 48</vt:lpstr>
      <vt:lpstr>ΔGLN3Profile 31</vt:lpstr>
      <vt:lpstr>Wild Type Clusters</vt:lpstr>
      <vt:lpstr>Wild Type Profile 45 </vt:lpstr>
      <vt:lpstr>Wild Type Profile 22</vt:lpstr>
      <vt:lpstr>Wild Type Profile 9</vt:lpstr>
      <vt:lpstr>Wild Type Profile 28</vt:lpstr>
      <vt:lpstr>Wild Type Profile 48</vt:lpstr>
      <vt:lpstr>Wild Type Profile 0</vt:lpstr>
      <vt:lpstr>Only DNA Binding Degree Distribution</vt:lpstr>
      <vt:lpstr>GRNSight Only DNA Binding Degree Distribution</vt:lpstr>
      <vt:lpstr>Binding AND Expression Distribution</vt:lpstr>
      <vt:lpstr>GRNSight Binding AND Expression</vt:lpstr>
      <vt:lpstr>Binding PLUS Expression Distribution</vt:lpstr>
      <vt:lpstr>GRNSight Binding PLUS Expression</vt:lpstr>
    </vt:vector>
  </TitlesOfParts>
  <Company>Loyola Marymount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 D. Dahlquist</dc:creator>
  <cp:lastModifiedBy>Tessa Morris</cp:lastModifiedBy>
  <cp:revision>20</cp:revision>
  <dcterms:created xsi:type="dcterms:W3CDTF">2015-03-26T07:22:14Z</dcterms:created>
  <dcterms:modified xsi:type="dcterms:W3CDTF">2015-04-20T22:27:45Z</dcterms:modified>
</cp:coreProperties>
</file>