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WT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OnlyDNABIN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DNAbindingExpressionE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degree!$AB$1</c:f>
              <c:strCache>
                <c:ptCount val="1"/>
                <c:pt idx="0">
                  <c:v>In-degree Total</c:v>
                </c:pt>
              </c:strCache>
            </c:strRef>
          </c:tx>
          <c:invertIfNegative val="0"/>
          <c:val>
            <c:numRef>
              <c:f>degree!$AB$2:$AB$23</c:f>
              <c:numCache>
                <c:formatCode>General</c:formatCode>
                <c:ptCount val="22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degree!$AC$1</c:f>
              <c:strCache>
                <c:ptCount val="1"/>
                <c:pt idx="0">
                  <c:v>Out-Degree Total</c:v>
                </c:pt>
              </c:strCache>
            </c:strRef>
          </c:tx>
          <c:invertIfNegative val="0"/>
          <c:val>
            <c:numRef>
              <c:f>degree!$AC$2:$AC$23</c:f>
              <c:numCache>
                <c:formatCode>General</c:formatCode>
                <c:ptCount val="22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66272"/>
        <c:axId val="35722880"/>
      </c:barChart>
      <c:catAx>
        <c:axId val="4056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35722880"/>
        <c:crosses val="autoZero"/>
        <c:auto val="1"/>
        <c:lblAlgn val="ctr"/>
        <c:lblOffset val="100"/>
        <c:noMultiLvlLbl val="0"/>
      </c:catAx>
      <c:valAx>
        <c:axId val="3572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66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network!$O$1</c:f>
              <c:strCache>
                <c:ptCount val="1"/>
              </c:strCache>
            </c:strRef>
          </c:tx>
          <c:invertIfNegative val="0"/>
          <c:val>
            <c:numRef>
              <c:f>network!$O$2:$O$9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network!$P$1</c:f>
              <c:strCache>
                <c:ptCount val="1"/>
              </c:strCache>
            </c:strRef>
          </c:tx>
          <c:invertIfNegative val="0"/>
          <c:val>
            <c:numRef>
              <c:f>network!$P$2:$P$9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60320"/>
        <c:axId val="89178688"/>
      </c:barChart>
      <c:catAx>
        <c:axId val="40760320"/>
        <c:scaling>
          <c:orientation val="minMax"/>
        </c:scaling>
        <c:delete val="0"/>
        <c:axPos val="b"/>
        <c:majorTickMark val="out"/>
        <c:minorTickMark val="none"/>
        <c:tickLblPos val="nextTo"/>
        <c:crossAx val="89178688"/>
        <c:crosses val="autoZero"/>
        <c:auto val="1"/>
        <c:lblAlgn val="ctr"/>
        <c:lblOffset val="100"/>
        <c:noMultiLvlLbl val="0"/>
      </c:catAx>
      <c:valAx>
        <c:axId val="891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60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>
        <c:manualLayout>
          <c:xMode val="edge"/>
          <c:yMode val="edge"/>
          <c:x val="0.2293664041994750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556758530183728E-2"/>
          <c:y val="0.11710835585850277"/>
          <c:w val="0.91329811898512681"/>
          <c:h val="0.83301190895914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network!$I$1</c:f>
              <c:strCache>
                <c:ptCount val="1"/>
              </c:strCache>
            </c:strRef>
          </c:tx>
          <c:invertIfNegative val="0"/>
          <c:val>
            <c:numRef>
              <c:f>network!$I$2:$I$4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network!$J$1</c:f>
              <c:strCache>
                <c:ptCount val="1"/>
              </c:strCache>
            </c:strRef>
          </c:tx>
          <c:invertIfNegative val="0"/>
          <c:val>
            <c:numRef>
              <c:f>network!$J$2:$J$4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761344"/>
        <c:axId val="36881536"/>
      </c:barChart>
      <c:catAx>
        <c:axId val="4076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881536"/>
        <c:crosses val="autoZero"/>
        <c:auto val="1"/>
        <c:lblAlgn val="ctr"/>
        <c:lblOffset val="100"/>
        <c:noMultiLvlLbl val="0"/>
      </c:catAx>
      <c:valAx>
        <c:axId val="3688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7613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AND Expression</a:t>
            </a:r>
            <a:endParaRPr lang="en-US" dirty="0"/>
          </a:p>
        </p:txBody>
      </p:sp>
      <p:pic>
        <p:nvPicPr>
          <p:cNvPr id="4" name="Content Placeholder 3" descr="Binding_and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5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PLUS Expression</a:t>
            </a:r>
            <a:endParaRPr lang="en-US" dirty="0"/>
          </a:p>
        </p:txBody>
      </p:sp>
      <p:pic>
        <p:nvPicPr>
          <p:cNvPr id="4" name="Content Placeholder 3" descr="Binding_plus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Only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 smtClean="0"/>
              <a:t>GRNsight</a:t>
            </a:r>
            <a:r>
              <a:rPr lang="en-US" dirty="0" smtClean="0"/>
              <a:t> Binding AND Expression</a:t>
            </a:r>
            <a:endParaRPr lang="en-US" dirty="0"/>
          </a:p>
        </p:txBody>
      </p:sp>
      <p:pic>
        <p:nvPicPr>
          <p:cNvPr id="3" name="Picture 2" descr="GRNsight_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620000" cy="48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3" name="Picture 2" descr="GRNsight_binding_plus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391400" cy="47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Only DNA Binding</a:t>
            </a:r>
            <a:endParaRPr lang="en-US" dirty="0"/>
          </a:p>
        </p:txBody>
      </p:sp>
      <p:pic>
        <p:nvPicPr>
          <p:cNvPr id="3" name="Picture 2" descr="GRNsight_only_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772400" cy="49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Binding PLUS Expression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03918"/>
              </p:ext>
            </p:extLst>
          </p:nvPr>
        </p:nvGraphicFramePr>
        <p:xfrm>
          <a:off x="0" y="12954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7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872601"/>
              </p:ext>
            </p:extLst>
          </p:nvPr>
        </p:nvGraphicFramePr>
        <p:xfrm flipH="1">
          <a:off x="13335000" y="6324600"/>
          <a:ext cx="7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4" y="1970489"/>
            <a:ext cx="7019210" cy="43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PLUS Expression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493235"/>
              </p:ext>
            </p:extLst>
          </p:nvPr>
        </p:nvGraphicFramePr>
        <p:xfrm>
          <a:off x="10820400" y="3200400"/>
          <a:ext cx="1905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736827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46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</a:t>
            </a:r>
            <a:r>
              <a:rPr lang="en-US" dirty="0" err="1" smtClean="0"/>
              <a:t>GRNSight</a:t>
            </a:r>
            <a:r>
              <a:rPr lang="en-US" dirty="0" smtClean="0"/>
              <a:t> Binding PLUS Expression</a:t>
            </a:r>
            <a:endParaRPr lang="en-US" dirty="0"/>
          </a:p>
        </p:txBody>
      </p:sp>
      <p:pic>
        <p:nvPicPr>
          <p:cNvPr id="6" name="Content Placeholder 5" descr="Screen Shot 2015-04-13 at 7.3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-872"/>
          <a:stretch/>
        </p:blipFill>
        <p:spPr>
          <a:xfrm>
            <a:off x="284397" y="1562483"/>
            <a:ext cx="8250003" cy="5295517"/>
          </a:xfrm>
        </p:spPr>
      </p:pic>
    </p:spTree>
    <p:extLst>
      <p:ext uri="{BB962C8B-B14F-4D97-AF65-F5344CB8AC3E}">
        <p14:creationId xmlns:p14="http://schemas.microsoft.com/office/powerpoint/2010/main" val="317101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pic>
        <p:nvPicPr>
          <p:cNvPr id="4" name="Content Placeholder 3" descr="Screen Shot 2015-04-13 at 7.41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65"/>
          <a:stretch/>
        </p:blipFill>
        <p:spPr>
          <a:xfrm>
            <a:off x="400510" y="1342571"/>
            <a:ext cx="8728976" cy="5515429"/>
          </a:xfrm>
        </p:spPr>
      </p:pic>
    </p:spTree>
    <p:extLst>
      <p:ext uri="{BB962C8B-B14F-4D97-AF65-F5344CB8AC3E}">
        <p14:creationId xmlns:p14="http://schemas.microsoft.com/office/powerpoint/2010/main" val="124136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AND Expression</a:t>
            </a:r>
            <a:endParaRPr lang="en-US" dirty="0"/>
          </a:p>
        </p:txBody>
      </p:sp>
      <p:pic>
        <p:nvPicPr>
          <p:cNvPr id="4" name="Content Placeholder 3" descr="Screen Shot 2015-04-13 at 7.49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2928"/>
          <a:stretch/>
        </p:blipFill>
        <p:spPr>
          <a:xfrm>
            <a:off x="457199" y="1578430"/>
            <a:ext cx="8612809" cy="4974770"/>
          </a:xfrm>
        </p:spPr>
      </p:pic>
    </p:spTree>
    <p:extLst>
      <p:ext uri="{BB962C8B-B14F-4D97-AF65-F5344CB8AC3E}">
        <p14:creationId xmlns:p14="http://schemas.microsoft.com/office/powerpoint/2010/main" val="95684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186</Words>
  <Application>Microsoft Office PowerPoint</Application>
  <PresentationFormat>On-screen Show (4:3)</PresentationFormat>
  <Paragraphs>52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ΔGLN3: Binding AND Expression</vt:lpstr>
      <vt:lpstr>ΔGLN3: Binding PLUS Expression</vt:lpstr>
      <vt:lpstr>ΔGLN3: Only DNA Binding </vt:lpstr>
      <vt:lpstr>ΔGLN3: GRNsight Binding AND Expression</vt:lpstr>
      <vt:lpstr>ΔGLN3: GRNsight Binding PLUS Expression</vt:lpstr>
      <vt:lpstr>ΔGLN3: GRNsight Only DNA Binding</vt:lpstr>
      <vt:lpstr>Wild Type: Binding PLUS Expression </vt:lpstr>
      <vt:lpstr>Wild Type: DNA Binding Only</vt:lpstr>
      <vt:lpstr>Wild Type: DNA Binding PLUS Expression </vt:lpstr>
      <vt:lpstr>Wild Type: GRNSight Binding PLUS Expression</vt:lpstr>
      <vt:lpstr>Wild Type: DNA Binding Only</vt:lpstr>
      <vt:lpstr>Wild Type: DNA Binding AND Expression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Student</cp:lastModifiedBy>
  <cp:revision>17</cp:revision>
  <dcterms:created xsi:type="dcterms:W3CDTF">2015-03-26T07:22:14Z</dcterms:created>
  <dcterms:modified xsi:type="dcterms:W3CDTF">2015-04-16T17:10:43Z</dcterms:modified>
</cp:coreProperties>
</file>