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3" r:id="rId2"/>
  </p:sldMasterIdLst>
  <p:notesMasterIdLst>
    <p:notesMasterId r:id="rId27"/>
  </p:notesMasterIdLst>
  <p:sldIdLst>
    <p:sldId id="257" r:id="rId3"/>
    <p:sldId id="258" r:id="rId4"/>
    <p:sldId id="282" r:id="rId5"/>
    <p:sldId id="283" r:id="rId6"/>
    <p:sldId id="276" r:id="rId7"/>
    <p:sldId id="277" r:id="rId8"/>
    <p:sldId id="278" r:id="rId9"/>
    <p:sldId id="279" r:id="rId10"/>
    <p:sldId id="280" r:id="rId11"/>
    <p:sldId id="281" r:id="rId12"/>
    <p:sldId id="263" r:id="rId13"/>
    <p:sldId id="264" r:id="rId14"/>
    <p:sldId id="265" r:id="rId15"/>
    <p:sldId id="260" r:id="rId16"/>
    <p:sldId id="261" r:id="rId17"/>
    <p:sldId id="266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59" r:id="rId2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441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-102" y="-78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B7B17C9-708E-3A4F-84A7-0F889C8F2BEA}" type="doc">
      <dgm:prSet loTypeId="urn:microsoft.com/office/officeart/2005/8/layout/vList5" loCatId="hierarchy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D4F0D59D-9DC7-B34B-B46E-670D19B52A66}">
      <dgm:prSet phldrT="[Text]"/>
      <dgm:spPr/>
      <dgm:t>
        <a:bodyPr/>
        <a:lstStyle/>
        <a:p>
          <a:r>
            <a:rPr lang="en-US" b="1" dirty="0" smtClean="0"/>
            <a:t>New Features and Fix Bugs </a:t>
          </a:r>
          <a:endParaRPr lang="en-US" b="1" dirty="0"/>
        </a:p>
      </dgm:t>
    </dgm:pt>
    <dgm:pt modelId="{ED697B16-E528-F14D-8BF1-EDAF90C56066}" type="parTrans" cxnId="{5D321421-1332-B14C-B7B0-2DE11B73FA11}">
      <dgm:prSet/>
      <dgm:spPr/>
      <dgm:t>
        <a:bodyPr/>
        <a:lstStyle/>
        <a:p>
          <a:endParaRPr lang="en-US"/>
        </a:p>
      </dgm:t>
    </dgm:pt>
    <dgm:pt modelId="{808B0B32-FAF7-DA41-B65A-50AB91C574FE}" type="sibTrans" cxnId="{5D321421-1332-B14C-B7B0-2DE11B73FA11}">
      <dgm:prSet/>
      <dgm:spPr/>
      <dgm:t>
        <a:bodyPr/>
        <a:lstStyle/>
        <a:p>
          <a:endParaRPr lang="en-US"/>
        </a:p>
      </dgm:t>
    </dgm:pt>
    <dgm:pt modelId="{A1CD3163-6079-E94E-8222-9E20C37E50E6}">
      <dgm:prSet phldrT="[Text]"/>
      <dgm:spPr/>
      <dgm:t>
        <a:bodyPr/>
        <a:lstStyle/>
        <a:p>
          <a:r>
            <a:rPr lang="en-US" b="1" dirty="0" smtClean="0"/>
            <a:t>Testing</a:t>
          </a:r>
          <a:endParaRPr lang="en-US" b="1" dirty="0"/>
        </a:p>
      </dgm:t>
    </dgm:pt>
    <dgm:pt modelId="{958CDE42-B8DC-8045-952D-446BE8720365}" type="parTrans" cxnId="{9DC51DBC-F21C-4142-81FE-D6B069284C2B}">
      <dgm:prSet/>
      <dgm:spPr/>
      <dgm:t>
        <a:bodyPr/>
        <a:lstStyle/>
        <a:p>
          <a:endParaRPr lang="en-US"/>
        </a:p>
      </dgm:t>
    </dgm:pt>
    <dgm:pt modelId="{A41231A1-D08A-F140-A96E-B55936E9E673}" type="sibTrans" cxnId="{9DC51DBC-F21C-4142-81FE-D6B069284C2B}">
      <dgm:prSet/>
      <dgm:spPr/>
      <dgm:t>
        <a:bodyPr/>
        <a:lstStyle/>
        <a:p>
          <a:endParaRPr lang="en-US"/>
        </a:p>
      </dgm:t>
    </dgm:pt>
    <dgm:pt modelId="{36DD4EEB-9566-A944-B425-3B7A8B8C2638}">
      <dgm:prSet phldrT="[Text]"/>
      <dgm:spPr/>
      <dgm:t>
        <a:bodyPr/>
        <a:lstStyle/>
        <a:p>
          <a:r>
            <a:rPr lang="en-US" b="1" dirty="0" smtClean="0"/>
            <a:t>Document</a:t>
          </a:r>
          <a:endParaRPr lang="en-US" b="1" dirty="0"/>
        </a:p>
      </dgm:t>
    </dgm:pt>
    <dgm:pt modelId="{2EC9BB66-6BEA-3A4A-AA94-2D7C349E135F}" type="parTrans" cxnId="{A020BAEF-F1F0-C140-BDDC-CFE5224C0851}">
      <dgm:prSet/>
      <dgm:spPr/>
      <dgm:t>
        <a:bodyPr/>
        <a:lstStyle/>
        <a:p>
          <a:endParaRPr lang="en-US"/>
        </a:p>
      </dgm:t>
    </dgm:pt>
    <dgm:pt modelId="{C1C812D8-C395-3E49-AFCE-1E30F5C350A9}" type="sibTrans" cxnId="{A020BAEF-F1F0-C140-BDDC-CFE5224C0851}">
      <dgm:prSet/>
      <dgm:spPr/>
      <dgm:t>
        <a:bodyPr/>
        <a:lstStyle/>
        <a:p>
          <a:endParaRPr lang="en-US"/>
        </a:p>
      </dgm:t>
    </dgm:pt>
    <dgm:pt modelId="{ABE3E005-C1B3-CE47-936D-3AD374BF1740}">
      <dgm:prSet phldrT="[Text]"/>
      <dgm:spPr/>
      <dgm:t>
        <a:bodyPr/>
        <a:lstStyle/>
        <a:p>
          <a:r>
            <a:rPr lang="en-US" b="1" dirty="0" smtClean="0">
              <a:solidFill>
                <a:srgbClr val="000000"/>
              </a:solidFill>
              <a:latin typeface="Helvetica Light"/>
            </a:rPr>
            <a:t>Update activity diagram, </a:t>
          </a:r>
          <a:r>
            <a:rPr lang="en-US" b="1" dirty="0" err="1" smtClean="0">
              <a:solidFill>
                <a:srgbClr val="000000"/>
              </a:solidFill>
              <a:latin typeface="Helvetica Light"/>
            </a:rPr>
            <a:t>Github</a:t>
          </a:r>
          <a:r>
            <a:rPr lang="en-US" b="1" dirty="0" smtClean="0">
              <a:solidFill>
                <a:srgbClr val="000000"/>
              </a:solidFill>
              <a:latin typeface="Helvetica Light"/>
            </a:rPr>
            <a:t> wiki, and </a:t>
          </a:r>
          <a:r>
            <a:rPr lang="en-US" b="1" dirty="0" err="1" smtClean="0">
              <a:solidFill>
                <a:srgbClr val="000000"/>
              </a:solidFill>
              <a:latin typeface="Helvetica Light"/>
            </a:rPr>
            <a:t>GRNmap</a:t>
          </a:r>
          <a:r>
            <a:rPr lang="en-US" b="1" dirty="0" smtClean="0">
              <a:solidFill>
                <a:srgbClr val="000000"/>
              </a:solidFill>
              <a:latin typeface="Helvetica Light"/>
            </a:rPr>
            <a:t> website</a:t>
          </a:r>
          <a:endParaRPr lang="en-US" b="1" dirty="0">
            <a:solidFill>
              <a:srgbClr val="000000"/>
            </a:solidFill>
            <a:latin typeface="Helvetica Light"/>
          </a:endParaRPr>
        </a:p>
      </dgm:t>
    </dgm:pt>
    <dgm:pt modelId="{9C6340BE-AC39-D340-94B6-63F67EFC747A}" type="parTrans" cxnId="{FEE5E64F-3944-ED40-9813-59349909F710}">
      <dgm:prSet/>
      <dgm:spPr/>
      <dgm:t>
        <a:bodyPr/>
        <a:lstStyle/>
        <a:p>
          <a:endParaRPr lang="en-US"/>
        </a:p>
      </dgm:t>
    </dgm:pt>
    <dgm:pt modelId="{4317F9B6-19F0-E440-AA75-3C13812DC36D}" type="sibTrans" cxnId="{FEE5E64F-3944-ED40-9813-59349909F710}">
      <dgm:prSet/>
      <dgm:spPr/>
      <dgm:t>
        <a:bodyPr/>
        <a:lstStyle/>
        <a:p>
          <a:endParaRPr lang="en-US"/>
        </a:p>
      </dgm:t>
    </dgm:pt>
    <dgm:pt modelId="{9FCE7777-B263-F543-9015-A2638F6F8E0D}">
      <dgm:prSet/>
      <dgm:spPr/>
      <dgm:t>
        <a:bodyPr/>
        <a:lstStyle/>
        <a:p>
          <a:r>
            <a:rPr lang="en-US" b="1" dirty="0" smtClean="0"/>
            <a:t>Testing Framework</a:t>
          </a:r>
          <a:endParaRPr lang="en-US" b="1" dirty="0"/>
        </a:p>
      </dgm:t>
    </dgm:pt>
    <dgm:pt modelId="{C63CF1DD-8671-F147-99C7-0FF8BF906948}" type="parTrans" cxnId="{D3E8BE38-EC6A-4944-A5C1-7D38BE5ABD22}">
      <dgm:prSet/>
      <dgm:spPr/>
      <dgm:t>
        <a:bodyPr/>
        <a:lstStyle/>
        <a:p>
          <a:endParaRPr lang="en-US"/>
        </a:p>
      </dgm:t>
    </dgm:pt>
    <dgm:pt modelId="{715E725A-FB33-0045-BDD6-CB42AA8A361F}" type="sibTrans" cxnId="{D3E8BE38-EC6A-4944-A5C1-7D38BE5ABD22}">
      <dgm:prSet/>
      <dgm:spPr/>
      <dgm:t>
        <a:bodyPr/>
        <a:lstStyle/>
        <a:p>
          <a:endParaRPr lang="en-US"/>
        </a:p>
      </dgm:t>
    </dgm:pt>
    <dgm:pt modelId="{9CF18280-2002-EB41-8F2A-C3807F4811E7}">
      <dgm:prSet/>
      <dgm:spPr/>
      <dgm:t>
        <a:bodyPr/>
        <a:lstStyle/>
        <a:p>
          <a:r>
            <a:rPr lang="en-US" b="1" dirty="0" smtClean="0">
              <a:latin typeface="Helvetica Light"/>
            </a:rPr>
            <a:t>Currently working to automate testing</a:t>
          </a:r>
          <a:endParaRPr lang="en-US" b="1" dirty="0">
            <a:latin typeface="Helvetica Light"/>
          </a:endParaRPr>
        </a:p>
      </dgm:t>
    </dgm:pt>
    <dgm:pt modelId="{2CCB3D0C-C3E3-F34F-8473-54C6399EA7DD}" type="parTrans" cxnId="{81821794-68E0-E145-A0BB-FB7A43E19098}">
      <dgm:prSet/>
      <dgm:spPr/>
      <dgm:t>
        <a:bodyPr/>
        <a:lstStyle/>
        <a:p>
          <a:endParaRPr lang="en-US"/>
        </a:p>
      </dgm:t>
    </dgm:pt>
    <dgm:pt modelId="{81F6DCDC-FF26-3341-B597-AF8D3CCD8F44}" type="sibTrans" cxnId="{81821794-68E0-E145-A0BB-FB7A43E19098}">
      <dgm:prSet/>
      <dgm:spPr/>
      <dgm:t>
        <a:bodyPr/>
        <a:lstStyle/>
        <a:p>
          <a:endParaRPr lang="en-US"/>
        </a:p>
      </dgm:t>
    </dgm:pt>
    <dgm:pt modelId="{339F6076-3A51-344E-B885-49DBB65C36BC}">
      <dgm:prSet phldrT="[Text]"/>
      <dgm:spPr/>
      <dgm:t>
        <a:bodyPr/>
        <a:lstStyle/>
        <a:p>
          <a:r>
            <a:rPr lang="en-US" b="1" dirty="0" smtClean="0">
              <a:solidFill>
                <a:schemeClr val="tx1"/>
              </a:solidFill>
              <a:latin typeface="Helvetica Light"/>
              <a:cs typeface="Arial"/>
            </a:rPr>
            <a:t>Manual tests were performed to verify changes and check for bugs before releasing</a:t>
          </a:r>
          <a:endParaRPr lang="en-US" dirty="0">
            <a:solidFill>
              <a:schemeClr val="tx1"/>
            </a:solidFill>
            <a:latin typeface="Helvetica Light"/>
            <a:cs typeface="Arial"/>
          </a:endParaRPr>
        </a:p>
      </dgm:t>
    </dgm:pt>
    <dgm:pt modelId="{20F674E3-41BE-DF43-8212-CD63867875D3}" type="parTrans" cxnId="{F9D3255F-AB52-4D47-977F-1FBA1725096E}">
      <dgm:prSet/>
      <dgm:spPr/>
      <dgm:t>
        <a:bodyPr/>
        <a:lstStyle/>
        <a:p>
          <a:endParaRPr lang="en-US"/>
        </a:p>
      </dgm:t>
    </dgm:pt>
    <dgm:pt modelId="{FA148340-0692-B548-8533-4FF47A869006}" type="sibTrans" cxnId="{F9D3255F-AB52-4D47-977F-1FBA1725096E}">
      <dgm:prSet/>
      <dgm:spPr/>
      <dgm:t>
        <a:bodyPr/>
        <a:lstStyle/>
        <a:p>
          <a:endParaRPr lang="en-US"/>
        </a:p>
      </dgm:t>
    </dgm:pt>
    <dgm:pt modelId="{2F52D7A2-D231-6C47-8373-EE1A07FA7C08}">
      <dgm:prSet phldrT="[Text]"/>
      <dgm:spPr/>
      <dgm:t>
        <a:bodyPr/>
        <a:lstStyle/>
        <a:p>
          <a:r>
            <a:rPr lang="en-US" b="1" dirty="0" smtClean="0">
              <a:latin typeface="Helvetica Light"/>
            </a:rPr>
            <a:t>Including changing names of worksheets, computing standard deviations, and </a:t>
          </a:r>
          <a:r>
            <a:rPr lang="en-US" b="1" dirty="0" smtClean="0">
              <a:latin typeface="Helvetica Light"/>
            </a:rPr>
            <a:t>creating </a:t>
          </a:r>
          <a:r>
            <a:rPr lang="en-US" b="1" dirty="0" smtClean="0">
              <a:latin typeface="Helvetica Light"/>
            </a:rPr>
            <a:t>optimization diagnostics output </a:t>
          </a:r>
          <a:endParaRPr lang="en-US" b="1" dirty="0">
            <a:latin typeface="Helvetica Light"/>
          </a:endParaRPr>
        </a:p>
      </dgm:t>
    </dgm:pt>
    <dgm:pt modelId="{4ADA2122-6350-CB49-A23D-3A6CFC1AEB04}" type="parTrans" cxnId="{4C5CA684-ADF0-9C43-90F3-666098A868AB}">
      <dgm:prSet/>
      <dgm:spPr/>
      <dgm:t>
        <a:bodyPr/>
        <a:lstStyle/>
        <a:p>
          <a:endParaRPr lang="en-US"/>
        </a:p>
      </dgm:t>
    </dgm:pt>
    <dgm:pt modelId="{DD8B4714-3999-F74F-9D25-C0F5123D728F}" type="sibTrans" cxnId="{4C5CA684-ADF0-9C43-90F3-666098A868AB}">
      <dgm:prSet/>
      <dgm:spPr/>
      <dgm:t>
        <a:bodyPr/>
        <a:lstStyle/>
        <a:p>
          <a:endParaRPr lang="en-US"/>
        </a:p>
      </dgm:t>
    </dgm:pt>
    <dgm:pt modelId="{3B6E7A53-EE06-BD43-8F51-2668CC033C86}">
      <dgm:prSet phldrT="[Text]"/>
      <dgm:spPr/>
      <dgm:t>
        <a:bodyPr/>
        <a:lstStyle/>
        <a:p>
          <a:endParaRPr lang="en-US" dirty="0">
            <a:solidFill>
              <a:schemeClr val="tx1"/>
            </a:solidFill>
            <a:latin typeface="Helvetica Light"/>
            <a:cs typeface="Arial"/>
          </a:endParaRPr>
        </a:p>
      </dgm:t>
    </dgm:pt>
    <dgm:pt modelId="{FBF366BD-975E-BE4C-A45F-A9DFA427F649}" type="parTrans" cxnId="{EE084182-F0A1-AF45-8338-50276626D588}">
      <dgm:prSet/>
      <dgm:spPr/>
      <dgm:t>
        <a:bodyPr/>
        <a:lstStyle/>
        <a:p>
          <a:endParaRPr lang="en-US"/>
        </a:p>
      </dgm:t>
    </dgm:pt>
    <dgm:pt modelId="{F666981F-403A-6943-BC0B-6B1F6C2AE742}" type="sibTrans" cxnId="{EE084182-F0A1-AF45-8338-50276626D588}">
      <dgm:prSet/>
      <dgm:spPr/>
      <dgm:t>
        <a:bodyPr/>
        <a:lstStyle/>
        <a:p>
          <a:endParaRPr lang="en-US"/>
        </a:p>
      </dgm:t>
    </dgm:pt>
    <dgm:pt modelId="{123F8F5F-E8F6-7543-9501-22CDD85EB861}" type="pres">
      <dgm:prSet presAssocID="{4B7B17C9-708E-3A4F-84A7-0F889C8F2BEA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C22152BB-3DFA-AE40-8F3A-EBF7BD90C6D0}" type="pres">
      <dgm:prSet presAssocID="{D4F0D59D-9DC7-B34B-B46E-670D19B52A66}" presName="linNode" presStyleCnt="0"/>
      <dgm:spPr/>
    </dgm:pt>
    <dgm:pt modelId="{7B79E964-3097-794C-8150-D8363723C29E}" type="pres">
      <dgm:prSet presAssocID="{D4F0D59D-9DC7-B34B-B46E-670D19B52A66}" presName="parentText" presStyleLbl="node1" presStyleIdx="0" presStyleCnt="4">
        <dgm:presLayoutVars>
          <dgm:chMax val="1"/>
          <dgm:bulletEnabled val="1"/>
        </dgm:presLayoutVars>
      </dgm:prSet>
      <dgm:spPr>
        <a:prstGeom prst="downArrow">
          <a:avLst/>
        </a:prstGeom>
      </dgm:spPr>
      <dgm:t>
        <a:bodyPr/>
        <a:lstStyle/>
        <a:p>
          <a:endParaRPr lang="en-US"/>
        </a:p>
      </dgm:t>
    </dgm:pt>
    <dgm:pt modelId="{7F97F108-5FD8-2142-82C3-98BA4F9AEBB9}" type="pres">
      <dgm:prSet presAssocID="{D4F0D59D-9DC7-B34B-B46E-670D19B52A66}" presName="descendantText" presStyleLbl="alignAccFollow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CE389AA-439E-0142-93DC-5FF79BF99B5F}" type="pres">
      <dgm:prSet presAssocID="{808B0B32-FAF7-DA41-B65A-50AB91C574FE}" presName="sp" presStyleCnt="0"/>
      <dgm:spPr/>
    </dgm:pt>
    <dgm:pt modelId="{E5C14A98-9732-5241-9F3E-D4F719F37FE2}" type="pres">
      <dgm:prSet presAssocID="{A1CD3163-6079-E94E-8222-9E20C37E50E6}" presName="linNode" presStyleCnt="0"/>
      <dgm:spPr/>
    </dgm:pt>
    <dgm:pt modelId="{DAF94965-66C4-0B41-9FBF-542F27781B95}" type="pres">
      <dgm:prSet presAssocID="{A1CD3163-6079-E94E-8222-9E20C37E50E6}" presName="parentText" presStyleLbl="node1" presStyleIdx="1" presStyleCnt="4">
        <dgm:presLayoutVars>
          <dgm:chMax val="1"/>
          <dgm:bulletEnabled val="1"/>
        </dgm:presLayoutVars>
      </dgm:prSet>
      <dgm:spPr>
        <a:prstGeom prst="downArrow">
          <a:avLst/>
        </a:prstGeom>
      </dgm:spPr>
      <dgm:t>
        <a:bodyPr/>
        <a:lstStyle/>
        <a:p>
          <a:endParaRPr lang="en-US"/>
        </a:p>
      </dgm:t>
    </dgm:pt>
    <dgm:pt modelId="{6A69C06F-A4C2-CB45-A4C6-FC9072D07D03}" type="pres">
      <dgm:prSet presAssocID="{A1CD3163-6079-E94E-8222-9E20C37E50E6}" presName="descendantText" presStyleLbl="alignAccFollow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9FD2CA0-D198-7F48-B9D0-3D89E531CE9A}" type="pres">
      <dgm:prSet presAssocID="{A41231A1-D08A-F140-A96E-B55936E9E673}" presName="sp" presStyleCnt="0"/>
      <dgm:spPr/>
    </dgm:pt>
    <dgm:pt modelId="{26C4C647-FD2E-D340-9902-D5BE4F1087F6}" type="pres">
      <dgm:prSet presAssocID="{36DD4EEB-9566-A944-B425-3B7A8B8C2638}" presName="linNode" presStyleCnt="0"/>
      <dgm:spPr/>
    </dgm:pt>
    <dgm:pt modelId="{F3A5EEA0-25CE-9F45-B46F-2419DB9470B0}" type="pres">
      <dgm:prSet presAssocID="{36DD4EEB-9566-A944-B425-3B7A8B8C2638}" presName="parentText" presStyleLbl="node1" presStyleIdx="2" presStyleCnt="4">
        <dgm:presLayoutVars>
          <dgm:chMax val="1"/>
          <dgm:bulletEnabled val="1"/>
        </dgm:presLayoutVars>
      </dgm:prSet>
      <dgm:spPr>
        <a:prstGeom prst="downArrow">
          <a:avLst/>
        </a:prstGeom>
      </dgm:spPr>
      <dgm:t>
        <a:bodyPr/>
        <a:lstStyle/>
        <a:p>
          <a:endParaRPr lang="en-US"/>
        </a:p>
      </dgm:t>
    </dgm:pt>
    <dgm:pt modelId="{59470097-BE65-5843-B38B-0F2FF24A9DEA}" type="pres">
      <dgm:prSet presAssocID="{36DD4EEB-9566-A944-B425-3B7A8B8C2638}" presName="descendantText" presStyleLbl="alignAccFollow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C673576-CFC8-C645-8B2E-75307DA2D00B}" type="pres">
      <dgm:prSet presAssocID="{C1C812D8-C395-3E49-AFCE-1E30F5C350A9}" presName="sp" presStyleCnt="0"/>
      <dgm:spPr/>
    </dgm:pt>
    <dgm:pt modelId="{AEF7A8B4-5FD2-7F4E-974E-221B8A507667}" type="pres">
      <dgm:prSet presAssocID="{9FCE7777-B263-F543-9015-A2638F6F8E0D}" presName="linNode" presStyleCnt="0"/>
      <dgm:spPr/>
    </dgm:pt>
    <dgm:pt modelId="{F6DCA8B9-5C31-A84C-8D6A-B84B01BF541B}" type="pres">
      <dgm:prSet presAssocID="{9FCE7777-B263-F543-9015-A2638F6F8E0D}" presName="parentText" presStyleLbl="node1" presStyleIdx="3" presStyleCnt="4">
        <dgm:presLayoutVars>
          <dgm:chMax val="1"/>
          <dgm:bulletEnabled val="1"/>
        </dgm:presLayoutVars>
      </dgm:prSet>
      <dgm:spPr>
        <a:prstGeom prst="downArrow">
          <a:avLst/>
        </a:prstGeom>
      </dgm:spPr>
      <dgm:t>
        <a:bodyPr/>
        <a:lstStyle/>
        <a:p>
          <a:endParaRPr lang="en-US"/>
        </a:p>
      </dgm:t>
    </dgm:pt>
    <dgm:pt modelId="{B96D10A9-2F68-AD4F-8FCC-D7F366205F97}" type="pres">
      <dgm:prSet presAssocID="{9FCE7777-B263-F543-9015-A2638F6F8E0D}" presName="descendantText" presStyleLbl="alignAccFollow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DDEA85F1-9227-48E1-AAB2-F56A5CD60689}" type="presOf" srcId="{36DD4EEB-9566-A944-B425-3B7A8B8C2638}" destId="{F3A5EEA0-25CE-9F45-B46F-2419DB9470B0}" srcOrd="0" destOrd="0" presId="urn:microsoft.com/office/officeart/2005/8/layout/vList5"/>
    <dgm:cxn modelId="{A020BAEF-F1F0-C140-BDDC-CFE5224C0851}" srcId="{4B7B17C9-708E-3A4F-84A7-0F889C8F2BEA}" destId="{36DD4EEB-9566-A944-B425-3B7A8B8C2638}" srcOrd="2" destOrd="0" parTransId="{2EC9BB66-6BEA-3A4A-AA94-2D7C349E135F}" sibTransId="{C1C812D8-C395-3E49-AFCE-1E30F5C350A9}"/>
    <dgm:cxn modelId="{9DC51DBC-F21C-4142-81FE-D6B069284C2B}" srcId="{4B7B17C9-708E-3A4F-84A7-0F889C8F2BEA}" destId="{A1CD3163-6079-E94E-8222-9E20C37E50E6}" srcOrd="1" destOrd="0" parTransId="{958CDE42-B8DC-8045-952D-446BE8720365}" sibTransId="{A41231A1-D08A-F140-A96E-B55936E9E673}"/>
    <dgm:cxn modelId="{8FFDD42E-FF48-44A8-9A81-487866D491AF}" type="presOf" srcId="{ABE3E005-C1B3-CE47-936D-3AD374BF1740}" destId="{59470097-BE65-5843-B38B-0F2FF24A9DEA}" srcOrd="0" destOrd="0" presId="urn:microsoft.com/office/officeart/2005/8/layout/vList5"/>
    <dgm:cxn modelId="{FEE5E64F-3944-ED40-9813-59349909F710}" srcId="{36DD4EEB-9566-A944-B425-3B7A8B8C2638}" destId="{ABE3E005-C1B3-CE47-936D-3AD374BF1740}" srcOrd="0" destOrd="0" parTransId="{9C6340BE-AC39-D340-94B6-63F67EFC747A}" sibTransId="{4317F9B6-19F0-E440-AA75-3C13812DC36D}"/>
    <dgm:cxn modelId="{5D321421-1332-B14C-B7B0-2DE11B73FA11}" srcId="{4B7B17C9-708E-3A4F-84A7-0F889C8F2BEA}" destId="{D4F0D59D-9DC7-B34B-B46E-670D19B52A66}" srcOrd="0" destOrd="0" parTransId="{ED697B16-E528-F14D-8BF1-EDAF90C56066}" sibTransId="{808B0B32-FAF7-DA41-B65A-50AB91C574FE}"/>
    <dgm:cxn modelId="{7A197405-1F80-4B96-A2E9-C3510508638E}" type="presOf" srcId="{D4F0D59D-9DC7-B34B-B46E-670D19B52A66}" destId="{7B79E964-3097-794C-8150-D8363723C29E}" srcOrd="0" destOrd="0" presId="urn:microsoft.com/office/officeart/2005/8/layout/vList5"/>
    <dgm:cxn modelId="{CEA7E06E-84BE-43EF-9401-44F61C49F551}" type="presOf" srcId="{9FCE7777-B263-F543-9015-A2638F6F8E0D}" destId="{F6DCA8B9-5C31-A84C-8D6A-B84B01BF541B}" srcOrd="0" destOrd="0" presId="urn:microsoft.com/office/officeart/2005/8/layout/vList5"/>
    <dgm:cxn modelId="{20146662-BA23-4D1B-8882-04984373799C}" type="presOf" srcId="{2F52D7A2-D231-6C47-8373-EE1A07FA7C08}" destId="{7F97F108-5FD8-2142-82C3-98BA4F9AEBB9}" srcOrd="0" destOrd="0" presId="urn:microsoft.com/office/officeart/2005/8/layout/vList5"/>
    <dgm:cxn modelId="{81821794-68E0-E145-A0BB-FB7A43E19098}" srcId="{9FCE7777-B263-F543-9015-A2638F6F8E0D}" destId="{9CF18280-2002-EB41-8F2A-C3807F4811E7}" srcOrd="0" destOrd="0" parTransId="{2CCB3D0C-C3E3-F34F-8473-54C6399EA7DD}" sibTransId="{81F6DCDC-FF26-3341-B597-AF8D3CCD8F44}"/>
    <dgm:cxn modelId="{EE084182-F0A1-AF45-8338-50276626D588}" srcId="{A1CD3163-6079-E94E-8222-9E20C37E50E6}" destId="{3B6E7A53-EE06-BD43-8F51-2668CC033C86}" srcOrd="1" destOrd="0" parTransId="{FBF366BD-975E-BE4C-A45F-A9DFA427F649}" sibTransId="{F666981F-403A-6943-BC0B-6B1F6C2AE742}"/>
    <dgm:cxn modelId="{98063174-4BCD-4436-B159-DF657A18AB3C}" type="presOf" srcId="{3B6E7A53-EE06-BD43-8F51-2668CC033C86}" destId="{6A69C06F-A4C2-CB45-A4C6-FC9072D07D03}" srcOrd="0" destOrd="1" presId="urn:microsoft.com/office/officeart/2005/8/layout/vList5"/>
    <dgm:cxn modelId="{4C5CA684-ADF0-9C43-90F3-666098A868AB}" srcId="{D4F0D59D-9DC7-B34B-B46E-670D19B52A66}" destId="{2F52D7A2-D231-6C47-8373-EE1A07FA7C08}" srcOrd="0" destOrd="0" parTransId="{4ADA2122-6350-CB49-A23D-3A6CFC1AEB04}" sibTransId="{DD8B4714-3999-F74F-9D25-C0F5123D728F}"/>
    <dgm:cxn modelId="{747B0281-B0F4-4FD3-9B76-840EA6B3EBBC}" type="presOf" srcId="{4B7B17C9-708E-3A4F-84A7-0F889C8F2BEA}" destId="{123F8F5F-E8F6-7543-9501-22CDD85EB861}" srcOrd="0" destOrd="0" presId="urn:microsoft.com/office/officeart/2005/8/layout/vList5"/>
    <dgm:cxn modelId="{F9D3255F-AB52-4D47-977F-1FBA1725096E}" srcId="{A1CD3163-6079-E94E-8222-9E20C37E50E6}" destId="{339F6076-3A51-344E-B885-49DBB65C36BC}" srcOrd="0" destOrd="0" parTransId="{20F674E3-41BE-DF43-8212-CD63867875D3}" sibTransId="{FA148340-0692-B548-8533-4FF47A869006}"/>
    <dgm:cxn modelId="{D3E8BE38-EC6A-4944-A5C1-7D38BE5ABD22}" srcId="{4B7B17C9-708E-3A4F-84A7-0F889C8F2BEA}" destId="{9FCE7777-B263-F543-9015-A2638F6F8E0D}" srcOrd="3" destOrd="0" parTransId="{C63CF1DD-8671-F147-99C7-0FF8BF906948}" sibTransId="{715E725A-FB33-0045-BDD6-CB42AA8A361F}"/>
    <dgm:cxn modelId="{E877AA4F-05DC-459F-9F4D-71E1FD644D05}" type="presOf" srcId="{339F6076-3A51-344E-B885-49DBB65C36BC}" destId="{6A69C06F-A4C2-CB45-A4C6-FC9072D07D03}" srcOrd="0" destOrd="0" presId="urn:microsoft.com/office/officeart/2005/8/layout/vList5"/>
    <dgm:cxn modelId="{0B32560C-3DBB-44FF-809E-9580B480B432}" type="presOf" srcId="{9CF18280-2002-EB41-8F2A-C3807F4811E7}" destId="{B96D10A9-2F68-AD4F-8FCC-D7F366205F97}" srcOrd="0" destOrd="0" presId="urn:microsoft.com/office/officeart/2005/8/layout/vList5"/>
    <dgm:cxn modelId="{A671BCB0-A607-48BA-A677-77CCAB18D8E1}" type="presOf" srcId="{A1CD3163-6079-E94E-8222-9E20C37E50E6}" destId="{DAF94965-66C4-0B41-9FBF-542F27781B95}" srcOrd="0" destOrd="0" presId="urn:microsoft.com/office/officeart/2005/8/layout/vList5"/>
    <dgm:cxn modelId="{74C45ECE-51C7-4C6D-ACC0-9BB6F1CF2B83}" type="presParOf" srcId="{123F8F5F-E8F6-7543-9501-22CDD85EB861}" destId="{C22152BB-3DFA-AE40-8F3A-EBF7BD90C6D0}" srcOrd="0" destOrd="0" presId="urn:microsoft.com/office/officeart/2005/8/layout/vList5"/>
    <dgm:cxn modelId="{E2FF63E2-F880-4A4E-8479-DEED059866A9}" type="presParOf" srcId="{C22152BB-3DFA-AE40-8F3A-EBF7BD90C6D0}" destId="{7B79E964-3097-794C-8150-D8363723C29E}" srcOrd="0" destOrd="0" presId="urn:microsoft.com/office/officeart/2005/8/layout/vList5"/>
    <dgm:cxn modelId="{509F1E66-639D-4C4E-ABCA-29813CE048DA}" type="presParOf" srcId="{C22152BB-3DFA-AE40-8F3A-EBF7BD90C6D0}" destId="{7F97F108-5FD8-2142-82C3-98BA4F9AEBB9}" srcOrd="1" destOrd="0" presId="urn:microsoft.com/office/officeart/2005/8/layout/vList5"/>
    <dgm:cxn modelId="{7790B792-F8D2-43FD-9C24-3633C7D4125F}" type="presParOf" srcId="{123F8F5F-E8F6-7543-9501-22CDD85EB861}" destId="{5CE389AA-439E-0142-93DC-5FF79BF99B5F}" srcOrd="1" destOrd="0" presId="urn:microsoft.com/office/officeart/2005/8/layout/vList5"/>
    <dgm:cxn modelId="{13F9996D-53AD-45B2-9FAA-62FCBF394BBC}" type="presParOf" srcId="{123F8F5F-E8F6-7543-9501-22CDD85EB861}" destId="{E5C14A98-9732-5241-9F3E-D4F719F37FE2}" srcOrd="2" destOrd="0" presId="urn:microsoft.com/office/officeart/2005/8/layout/vList5"/>
    <dgm:cxn modelId="{00208D98-C27D-457A-82B3-83F3A711C69A}" type="presParOf" srcId="{E5C14A98-9732-5241-9F3E-D4F719F37FE2}" destId="{DAF94965-66C4-0B41-9FBF-542F27781B95}" srcOrd="0" destOrd="0" presId="urn:microsoft.com/office/officeart/2005/8/layout/vList5"/>
    <dgm:cxn modelId="{4B4C7562-DD29-435A-9E88-2AE3BEDA437F}" type="presParOf" srcId="{E5C14A98-9732-5241-9F3E-D4F719F37FE2}" destId="{6A69C06F-A4C2-CB45-A4C6-FC9072D07D03}" srcOrd="1" destOrd="0" presId="urn:microsoft.com/office/officeart/2005/8/layout/vList5"/>
    <dgm:cxn modelId="{04E59A26-913D-41BA-9FEB-98506903EBA8}" type="presParOf" srcId="{123F8F5F-E8F6-7543-9501-22CDD85EB861}" destId="{29FD2CA0-D198-7F48-B9D0-3D89E531CE9A}" srcOrd="3" destOrd="0" presId="urn:microsoft.com/office/officeart/2005/8/layout/vList5"/>
    <dgm:cxn modelId="{7F3C7B4B-330D-4ED0-A7CE-1F5BDC2BE134}" type="presParOf" srcId="{123F8F5F-E8F6-7543-9501-22CDD85EB861}" destId="{26C4C647-FD2E-D340-9902-D5BE4F1087F6}" srcOrd="4" destOrd="0" presId="urn:microsoft.com/office/officeart/2005/8/layout/vList5"/>
    <dgm:cxn modelId="{D9B4A9FB-069F-4829-8E7D-D1D5DCE823DB}" type="presParOf" srcId="{26C4C647-FD2E-D340-9902-D5BE4F1087F6}" destId="{F3A5EEA0-25CE-9F45-B46F-2419DB9470B0}" srcOrd="0" destOrd="0" presId="urn:microsoft.com/office/officeart/2005/8/layout/vList5"/>
    <dgm:cxn modelId="{3836E4BB-5FFD-4993-95D5-F86AB959CE8A}" type="presParOf" srcId="{26C4C647-FD2E-D340-9902-D5BE4F1087F6}" destId="{59470097-BE65-5843-B38B-0F2FF24A9DEA}" srcOrd="1" destOrd="0" presId="urn:microsoft.com/office/officeart/2005/8/layout/vList5"/>
    <dgm:cxn modelId="{F6A4E3D2-5BEE-4A13-8D0F-AB7323A0B68E}" type="presParOf" srcId="{123F8F5F-E8F6-7543-9501-22CDD85EB861}" destId="{7C673576-CFC8-C645-8B2E-75307DA2D00B}" srcOrd="5" destOrd="0" presId="urn:microsoft.com/office/officeart/2005/8/layout/vList5"/>
    <dgm:cxn modelId="{718DFFD3-B484-410C-8188-508EF997B7C4}" type="presParOf" srcId="{123F8F5F-E8F6-7543-9501-22CDD85EB861}" destId="{AEF7A8B4-5FD2-7F4E-974E-221B8A507667}" srcOrd="6" destOrd="0" presId="urn:microsoft.com/office/officeart/2005/8/layout/vList5"/>
    <dgm:cxn modelId="{6A26A56E-2225-4978-A539-53F34103F1C0}" type="presParOf" srcId="{AEF7A8B4-5FD2-7F4E-974E-221B8A507667}" destId="{F6DCA8B9-5C31-A84C-8D6A-B84B01BF541B}" srcOrd="0" destOrd="0" presId="urn:microsoft.com/office/officeart/2005/8/layout/vList5"/>
    <dgm:cxn modelId="{8CE9740F-E059-4714-99D5-37DDDB61584E}" type="presParOf" srcId="{AEF7A8B4-5FD2-7F4E-974E-221B8A507667}" destId="{B96D10A9-2F68-AD4F-8FCC-D7F366205F97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45FB0C0-8544-424C-BC84-39835D6BA8EE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36AFE55F-F9E5-485E-83DD-910C9107F840}">
      <dgm:prSet phldrT="[Text]" custT="1"/>
      <dgm:spPr>
        <a:solidFill>
          <a:schemeClr val="accent1">
            <a:lumMod val="50000"/>
          </a:schemeClr>
        </a:solidFill>
      </dgm:spPr>
      <dgm:t>
        <a:bodyPr/>
        <a:lstStyle/>
        <a:p>
          <a:r>
            <a:rPr lang="en-US" sz="1600" dirty="0" smtClean="0"/>
            <a:t>Sigmoidal</a:t>
          </a:r>
          <a:endParaRPr lang="en-US" sz="1600" dirty="0"/>
        </a:p>
      </dgm:t>
    </dgm:pt>
    <dgm:pt modelId="{B37C9371-B7D4-4F93-AD71-437893BB93FB}" type="parTrans" cxnId="{0F512CE8-DC24-4A13-BF11-4AD48B87BBF7}">
      <dgm:prSet/>
      <dgm:spPr/>
      <dgm:t>
        <a:bodyPr/>
        <a:lstStyle/>
        <a:p>
          <a:endParaRPr lang="en-US"/>
        </a:p>
      </dgm:t>
    </dgm:pt>
    <dgm:pt modelId="{BC762B73-4986-4C18-BAB8-EFEFEA0816DA}" type="sibTrans" cxnId="{0F512CE8-DC24-4A13-BF11-4AD48B87BBF7}">
      <dgm:prSet/>
      <dgm:spPr/>
      <dgm:t>
        <a:bodyPr/>
        <a:lstStyle/>
        <a:p>
          <a:endParaRPr lang="en-US"/>
        </a:p>
      </dgm:t>
    </dgm:pt>
    <dgm:pt modelId="{98526B82-B802-437F-9F60-0CB7F9EC5CA3}">
      <dgm:prSet phldrT="[Text]" custT="1"/>
      <dgm:spPr>
        <a:solidFill>
          <a:schemeClr val="tx2">
            <a:lumMod val="75000"/>
          </a:schemeClr>
        </a:solidFill>
      </dgm:spPr>
      <dgm:t>
        <a:bodyPr/>
        <a:lstStyle/>
        <a:p>
          <a:r>
            <a:rPr lang="en-US" sz="1600" dirty="0" err="1" smtClean="0"/>
            <a:t>Michaelis-Menten</a:t>
          </a:r>
          <a:endParaRPr lang="en-US" sz="1600" dirty="0"/>
        </a:p>
      </dgm:t>
    </dgm:pt>
    <dgm:pt modelId="{F725750D-F34C-4B67-B592-E2CBCE514095}" type="parTrans" cxnId="{E4E83ED8-CD33-4D57-8C76-D04263B7AE68}">
      <dgm:prSet/>
      <dgm:spPr/>
      <dgm:t>
        <a:bodyPr/>
        <a:lstStyle/>
        <a:p>
          <a:endParaRPr lang="en-US"/>
        </a:p>
      </dgm:t>
    </dgm:pt>
    <dgm:pt modelId="{99BAABB2-7436-42D2-A822-65D02BF9F5C1}" type="sibTrans" cxnId="{E4E83ED8-CD33-4D57-8C76-D04263B7AE68}">
      <dgm:prSet/>
      <dgm:spPr/>
      <dgm:t>
        <a:bodyPr/>
        <a:lstStyle/>
        <a:p>
          <a:endParaRPr lang="en-US"/>
        </a:p>
      </dgm:t>
    </dgm:pt>
    <dgm:pt modelId="{1CE9E2D2-6464-4E98-85B0-95728D33FBF3}">
      <dgm:prSet phldrT="[Text]"/>
      <dgm:spPr/>
      <dgm:t>
        <a:bodyPr/>
        <a:lstStyle/>
        <a:p>
          <a:r>
            <a:rPr lang="en-US" dirty="0" smtClean="0"/>
            <a:t>Estimate + Forward</a:t>
          </a:r>
          <a:endParaRPr lang="en-US" dirty="0"/>
        </a:p>
      </dgm:t>
    </dgm:pt>
    <dgm:pt modelId="{E047B122-5977-49D4-A172-8275A6CFBA27}" type="parTrans" cxnId="{EC1EAA2B-648F-4790-9264-42170B7E1FB7}">
      <dgm:prSet/>
      <dgm:spPr/>
      <dgm:t>
        <a:bodyPr/>
        <a:lstStyle/>
        <a:p>
          <a:endParaRPr lang="en-US"/>
        </a:p>
      </dgm:t>
    </dgm:pt>
    <dgm:pt modelId="{D48EB38D-EB1F-4165-B39C-056DD67609CE}" type="sibTrans" cxnId="{EC1EAA2B-648F-4790-9264-42170B7E1FB7}">
      <dgm:prSet/>
      <dgm:spPr/>
      <dgm:t>
        <a:bodyPr/>
        <a:lstStyle/>
        <a:p>
          <a:endParaRPr lang="en-US"/>
        </a:p>
      </dgm:t>
    </dgm:pt>
    <dgm:pt modelId="{7212215F-99D8-4223-AC31-7029F8E43193}">
      <dgm:prSet phldrT="[Text]"/>
      <dgm:spPr/>
      <dgm:t>
        <a:bodyPr/>
        <a:lstStyle/>
        <a:p>
          <a:r>
            <a:rPr lang="en-US" dirty="0" smtClean="0"/>
            <a:t>Forward Only</a:t>
          </a:r>
          <a:endParaRPr lang="en-US" dirty="0"/>
        </a:p>
      </dgm:t>
    </dgm:pt>
    <dgm:pt modelId="{252FB6E1-E042-42BC-AE8C-B41FEFDD7E0E}" type="parTrans" cxnId="{B97A79EE-3580-4F26-8D6A-6D96E4AF8080}">
      <dgm:prSet/>
      <dgm:spPr/>
      <dgm:t>
        <a:bodyPr/>
        <a:lstStyle/>
        <a:p>
          <a:endParaRPr lang="en-US"/>
        </a:p>
      </dgm:t>
    </dgm:pt>
    <dgm:pt modelId="{A61D4F7E-08D3-4A81-941D-7220FFF55BEA}" type="sibTrans" cxnId="{B97A79EE-3580-4F26-8D6A-6D96E4AF8080}">
      <dgm:prSet/>
      <dgm:spPr/>
      <dgm:t>
        <a:bodyPr/>
        <a:lstStyle/>
        <a:p>
          <a:endParaRPr lang="en-US"/>
        </a:p>
      </dgm:t>
    </dgm:pt>
    <dgm:pt modelId="{2B1E9626-012B-43D2-8D4C-134D2B178E2E}">
      <dgm:prSet phldrT="[Text]"/>
      <dgm:spPr>
        <a:solidFill>
          <a:schemeClr val="accent4">
            <a:lumMod val="75000"/>
          </a:schemeClr>
        </a:solidFill>
      </dgm:spPr>
      <dgm:t>
        <a:bodyPr/>
        <a:lstStyle/>
        <a:p>
          <a:r>
            <a:rPr lang="en-US" dirty="0" smtClean="0"/>
            <a:t>Fix p</a:t>
          </a:r>
          <a:endParaRPr lang="en-US" dirty="0"/>
        </a:p>
      </dgm:t>
    </dgm:pt>
    <dgm:pt modelId="{603A7DE3-E5E8-46BE-98EC-69011EB6BE6F}" type="parTrans" cxnId="{5BC25CF5-20CE-4B15-9F55-4B4B11D2F16F}">
      <dgm:prSet/>
      <dgm:spPr/>
      <dgm:t>
        <a:bodyPr/>
        <a:lstStyle/>
        <a:p>
          <a:endParaRPr lang="en-US"/>
        </a:p>
      </dgm:t>
    </dgm:pt>
    <dgm:pt modelId="{BDC7CA7A-5C41-49E4-B7B5-0B26B635A3CD}" type="sibTrans" cxnId="{5BC25CF5-20CE-4B15-9F55-4B4B11D2F16F}">
      <dgm:prSet/>
      <dgm:spPr/>
      <dgm:t>
        <a:bodyPr/>
        <a:lstStyle/>
        <a:p>
          <a:endParaRPr lang="en-US"/>
        </a:p>
      </dgm:t>
    </dgm:pt>
    <dgm:pt modelId="{4ABAF741-3B02-4732-95B7-38F6A75F9CAA}">
      <dgm:prSet phldrT="[Text]"/>
      <dgm:spPr>
        <a:solidFill>
          <a:schemeClr val="accent4">
            <a:lumMod val="75000"/>
          </a:schemeClr>
        </a:solidFill>
      </dgm:spPr>
      <dgm:t>
        <a:bodyPr/>
        <a:lstStyle/>
        <a:p>
          <a:r>
            <a:rPr lang="en-US" dirty="0" smtClean="0"/>
            <a:t>Estimate p</a:t>
          </a:r>
          <a:endParaRPr lang="en-US" dirty="0"/>
        </a:p>
      </dgm:t>
    </dgm:pt>
    <dgm:pt modelId="{4E845EA5-C103-4BAE-90D4-210EAEA624EE}" type="parTrans" cxnId="{48DAD612-9718-4B25-A051-769954B842B4}">
      <dgm:prSet/>
      <dgm:spPr/>
      <dgm:t>
        <a:bodyPr/>
        <a:lstStyle/>
        <a:p>
          <a:endParaRPr lang="en-US"/>
        </a:p>
      </dgm:t>
    </dgm:pt>
    <dgm:pt modelId="{A2487CE3-A5E5-43D3-9895-DAE556A7FB88}" type="sibTrans" cxnId="{48DAD612-9718-4B25-A051-769954B842B4}">
      <dgm:prSet/>
      <dgm:spPr/>
      <dgm:t>
        <a:bodyPr/>
        <a:lstStyle/>
        <a:p>
          <a:endParaRPr lang="en-US"/>
        </a:p>
      </dgm:t>
    </dgm:pt>
    <dgm:pt modelId="{E7040050-4D59-4D47-90ED-E268F03AEFD3}">
      <dgm:prSet phldrT="[Text]"/>
      <dgm:spPr>
        <a:solidFill>
          <a:srgbClr val="00B0F0"/>
        </a:solidFill>
      </dgm:spPr>
      <dgm:t>
        <a:bodyPr/>
        <a:lstStyle/>
        <a:p>
          <a:r>
            <a:rPr lang="en-US" dirty="0" smtClean="0"/>
            <a:t>Graph</a:t>
          </a:r>
          <a:endParaRPr lang="en-US" dirty="0"/>
        </a:p>
      </dgm:t>
    </dgm:pt>
    <dgm:pt modelId="{92F12269-40D6-4506-BC18-C984E3B04483}" type="parTrans" cxnId="{E8630E90-5181-44EF-8446-8F9394D6B54E}">
      <dgm:prSet/>
      <dgm:spPr/>
      <dgm:t>
        <a:bodyPr/>
        <a:lstStyle/>
        <a:p>
          <a:endParaRPr lang="en-US"/>
        </a:p>
      </dgm:t>
    </dgm:pt>
    <dgm:pt modelId="{C8E6961D-D828-40AB-ACFF-D40F795BDEE9}" type="sibTrans" cxnId="{E8630E90-5181-44EF-8446-8F9394D6B54E}">
      <dgm:prSet/>
      <dgm:spPr/>
      <dgm:t>
        <a:bodyPr/>
        <a:lstStyle/>
        <a:p>
          <a:endParaRPr lang="en-US"/>
        </a:p>
      </dgm:t>
    </dgm:pt>
    <dgm:pt modelId="{2ABEB8EB-0939-4657-8BFA-902FE1C37060}">
      <dgm:prSet phldrT="[Text]"/>
      <dgm:spPr>
        <a:solidFill>
          <a:srgbClr val="00B0F0"/>
        </a:solidFill>
      </dgm:spPr>
      <dgm:t>
        <a:bodyPr/>
        <a:lstStyle/>
        <a:p>
          <a:r>
            <a:rPr lang="en-US" dirty="0" smtClean="0"/>
            <a:t>No Graph</a:t>
          </a:r>
          <a:endParaRPr lang="en-US" dirty="0"/>
        </a:p>
      </dgm:t>
    </dgm:pt>
    <dgm:pt modelId="{714A2B12-4F66-4239-BD3A-37E2BCE9C20B}" type="parTrans" cxnId="{22025DC4-DC24-45E7-A198-BCC538AB6BC8}">
      <dgm:prSet/>
      <dgm:spPr/>
      <dgm:t>
        <a:bodyPr/>
        <a:lstStyle/>
        <a:p>
          <a:endParaRPr lang="en-US"/>
        </a:p>
      </dgm:t>
    </dgm:pt>
    <dgm:pt modelId="{D13772D5-3318-412C-83E4-8794A8C96746}" type="sibTrans" cxnId="{22025DC4-DC24-45E7-A198-BCC538AB6BC8}">
      <dgm:prSet/>
      <dgm:spPr/>
      <dgm:t>
        <a:bodyPr/>
        <a:lstStyle/>
        <a:p>
          <a:endParaRPr lang="en-US"/>
        </a:p>
      </dgm:t>
    </dgm:pt>
    <dgm:pt modelId="{C6D852DF-8C62-475C-871D-EF2EB12B5D30}">
      <dgm:prSet phldrT="[Text]"/>
      <dgm:spPr>
        <a:solidFill>
          <a:srgbClr val="00B0F0"/>
        </a:solidFill>
      </dgm:spPr>
      <dgm:t>
        <a:bodyPr/>
        <a:lstStyle/>
        <a:p>
          <a:r>
            <a:rPr lang="en-US" dirty="0" smtClean="0"/>
            <a:t>Graph</a:t>
          </a:r>
          <a:endParaRPr lang="en-US" dirty="0"/>
        </a:p>
      </dgm:t>
    </dgm:pt>
    <dgm:pt modelId="{904278F8-2884-490E-A51C-4271E7C4DFFC}" type="parTrans" cxnId="{62340EFC-8420-473F-B63B-A5FEB215BDAF}">
      <dgm:prSet/>
      <dgm:spPr/>
      <dgm:t>
        <a:bodyPr/>
        <a:lstStyle/>
        <a:p>
          <a:endParaRPr lang="en-US"/>
        </a:p>
      </dgm:t>
    </dgm:pt>
    <dgm:pt modelId="{6682E551-576A-4A90-B6A9-D8B14F52BD80}" type="sibTrans" cxnId="{62340EFC-8420-473F-B63B-A5FEB215BDAF}">
      <dgm:prSet/>
      <dgm:spPr/>
      <dgm:t>
        <a:bodyPr/>
        <a:lstStyle/>
        <a:p>
          <a:endParaRPr lang="en-US"/>
        </a:p>
      </dgm:t>
    </dgm:pt>
    <dgm:pt modelId="{58B6E8EA-3305-4AC2-8092-C7109B882065}">
      <dgm:prSet phldrT="[Text]"/>
      <dgm:spPr>
        <a:solidFill>
          <a:srgbClr val="00B0F0"/>
        </a:solidFill>
      </dgm:spPr>
      <dgm:t>
        <a:bodyPr/>
        <a:lstStyle/>
        <a:p>
          <a:r>
            <a:rPr lang="en-US" dirty="0" smtClean="0"/>
            <a:t>No Graph</a:t>
          </a:r>
          <a:endParaRPr lang="en-US" dirty="0"/>
        </a:p>
      </dgm:t>
    </dgm:pt>
    <dgm:pt modelId="{578555E2-7BF8-462C-B746-342EEF6A0F2B}" type="parTrans" cxnId="{6D6110B3-9FA1-4C52-A81F-1BE8824CFAB8}">
      <dgm:prSet/>
      <dgm:spPr/>
      <dgm:t>
        <a:bodyPr/>
        <a:lstStyle/>
        <a:p>
          <a:endParaRPr lang="en-US"/>
        </a:p>
      </dgm:t>
    </dgm:pt>
    <dgm:pt modelId="{44B1DB8A-DEAA-4F2F-A822-1332B5A569A8}" type="sibTrans" cxnId="{6D6110B3-9FA1-4C52-A81F-1BE8824CFAB8}">
      <dgm:prSet/>
      <dgm:spPr/>
      <dgm:t>
        <a:bodyPr/>
        <a:lstStyle/>
        <a:p>
          <a:endParaRPr lang="en-US"/>
        </a:p>
      </dgm:t>
    </dgm:pt>
    <dgm:pt modelId="{ABCE2CF9-9227-4691-9B3A-47FC44E32083}">
      <dgm:prSet phldrT="[Text]"/>
      <dgm:spPr>
        <a:solidFill>
          <a:srgbClr val="00B0F0"/>
        </a:solidFill>
      </dgm:spPr>
      <dgm:t>
        <a:bodyPr/>
        <a:lstStyle/>
        <a:p>
          <a:r>
            <a:rPr lang="en-US" dirty="0" smtClean="0"/>
            <a:t>Graph</a:t>
          </a:r>
          <a:endParaRPr lang="en-US" dirty="0"/>
        </a:p>
      </dgm:t>
    </dgm:pt>
    <dgm:pt modelId="{3713FECD-BA9E-4C67-9EB6-9BDE34DDAF45}" type="parTrans" cxnId="{4FC78531-DC89-41CC-8E1C-85740E7E2DF6}">
      <dgm:prSet/>
      <dgm:spPr/>
      <dgm:t>
        <a:bodyPr/>
        <a:lstStyle/>
        <a:p>
          <a:endParaRPr lang="en-US"/>
        </a:p>
      </dgm:t>
    </dgm:pt>
    <dgm:pt modelId="{DE82640F-87D3-4414-B17E-B0326961B920}" type="sibTrans" cxnId="{4FC78531-DC89-41CC-8E1C-85740E7E2DF6}">
      <dgm:prSet/>
      <dgm:spPr/>
      <dgm:t>
        <a:bodyPr/>
        <a:lstStyle/>
        <a:p>
          <a:endParaRPr lang="en-US"/>
        </a:p>
      </dgm:t>
    </dgm:pt>
    <dgm:pt modelId="{0E5AF70F-A2CC-4C6C-8A90-F20AA3BF3F8C}">
      <dgm:prSet phldrT="[Text]"/>
      <dgm:spPr>
        <a:solidFill>
          <a:srgbClr val="00B0F0"/>
        </a:solidFill>
      </dgm:spPr>
      <dgm:t>
        <a:bodyPr/>
        <a:lstStyle/>
        <a:p>
          <a:r>
            <a:rPr lang="en-US" dirty="0" smtClean="0"/>
            <a:t>No Graph</a:t>
          </a:r>
          <a:endParaRPr lang="en-US" dirty="0"/>
        </a:p>
      </dgm:t>
    </dgm:pt>
    <dgm:pt modelId="{2F1D094F-F5BC-4FFA-81CF-7A94280A8AC9}" type="parTrans" cxnId="{9A136838-BA93-4BDC-8ECA-C2CD66E0A6A1}">
      <dgm:prSet/>
      <dgm:spPr/>
      <dgm:t>
        <a:bodyPr/>
        <a:lstStyle/>
        <a:p>
          <a:endParaRPr lang="en-US"/>
        </a:p>
      </dgm:t>
    </dgm:pt>
    <dgm:pt modelId="{5CF53103-CF44-4D7F-9B97-5A9DBAA91771}" type="sibTrans" cxnId="{9A136838-BA93-4BDC-8ECA-C2CD66E0A6A1}">
      <dgm:prSet/>
      <dgm:spPr/>
      <dgm:t>
        <a:bodyPr/>
        <a:lstStyle/>
        <a:p>
          <a:endParaRPr lang="en-US"/>
        </a:p>
      </dgm:t>
    </dgm:pt>
    <dgm:pt modelId="{573C5B5F-7EA1-4731-B5F1-260D114CE8A6}">
      <dgm:prSet phldrT="[Text]"/>
      <dgm:spPr/>
      <dgm:t>
        <a:bodyPr/>
        <a:lstStyle/>
        <a:p>
          <a:r>
            <a:rPr lang="en-US" dirty="0" smtClean="0"/>
            <a:t>Estimate + Forward</a:t>
          </a:r>
          <a:endParaRPr lang="en-US" dirty="0"/>
        </a:p>
      </dgm:t>
    </dgm:pt>
    <dgm:pt modelId="{F2807ACC-33FA-4B26-A3EF-5C7FEA648415}" type="parTrans" cxnId="{E0999E2A-64BA-47B3-AEE4-A0092F23B68B}">
      <dgm:prSet/>
      <dgm:spPr/>
      <dgm:t>
        <a:bodyPr/>
        <a:lstStyle/>
        <a:p>
          <a:endParaRPr lang="en-US"/>
        </a:p>
      </dgm:t>
    </dgm:pt>
    <dgm:pt modelId="{ED787796-8EBF-44AA-800A-7E45BEA9CD5B}" type="sibTrans" cxnId="{E0999E2A-64BA-47B3-AEE4-A0092F23B68B}">
      <dgm:prSet/>
      <dgm:spPr/>
      <dgm:t>
        <a:bodyPr/>
        <a:lstStyle/>
        <a:p>
          <a:endParaRPr lang="en-US"/>
        </a:p>
      </dgm:t>
    </dgm:pt>
    <dgm:pt modelId="{F9A31F32-B8D7-4B40-874A-2F381991B332}">
      <dgm:prSet phldrT="[Text]"/>
      <dgm:spPr>
        <a:solidFill>
          <a:schemeClr val="accent4">
            <a:lumMod val="75000"/>
          </a:schemeClr>
        </a:solidFill>
      </dgm:spPr>
      <dgm:t>
        <a:bodyPr/>
        <a:lstStyle/>
        <a:p>
          <a:r>
            <a:rPr lang="en-US" dirty="0" smtClean="0"/>
            <a:t>Estimate b, Estimate p</a:t>
          </a:r>
          <a:endParaRPr lang="en-US" dirty="0"/>
        </a:p>
      </dgm:t>
    </dgm:pt>
    <dgm:pt modelId="{273EC1A1-7DC1-4EA3-AD29-0550C647FDA1}" type="parTrans" cxnId="{4A2EA2CB-B727-4869-9D9F-46E126BFA88F}">
      <dgm:prSet/>
      <dgm:spPr/>
      <dgm:t>
        <a:bodyPr/>
        <a:lstStyle/>
        <a:p>
          <a:endParaRPr lang="en-US"/>
        </a:p>
      </dgm:t>
    </dgm:pt>
    <dgm:pt modelId="{65C42E19-F5E5-4557-8FE7-657824EC556B}" type="sibTrans" cxnId="{4A2EA2CB-B727-4869-9D9F-46E126BFA88F}">
      <dgm:prSet/>
      <dgm:spPr/>
      <dgm:t>
        <a:bodyPr/>
        <a:lstStyle/>
        <a:p>
          <a:endParaRPr lang="en-US"/>
        </a:p>
      </dgm:t>
    </dgm:pt>
    <dgm:pt modelId="{4990E4C1-101C-4677-9A86-2B0A57B23F3A}">
      <dgm:prSet phldrT="[Text]"/>
      <dgm:spPr>
        <a:solidFill>
          <a:srgbClr val="00B0F0"/>
        </a:solidFill>
      </dgm:spPr>
      <dgm:t>
        <a:bodyPr/>
        <a:lstStyle/>
        <a:p>
          <a:r>
            <a:rPr lang="en-US" dirty="0" smtClean="0"/>
            <a:t>Graph</a:t>
          </a:r>
          <a:endParaRPr lang="en-US" dirty="0"/>
        </a:p>
      </dgm:t>
    </dgm:pt>
    <dgm:pt modelId="{4EAFC0D2-E353-414B-AA23-71F17714E2E5}" type="parTrans" cxnId="{FF176ECB-AAE5-48BF-BD26-064CE97DF33B}">
      <dgm:prSet/>
      <dgm:spPr/>
      <dgm:t>
        <a:bodyPr/>
        <a:lstStyle/>
        <a:p>
          <a:endParaRPr lang="en-US"/>
        </a:p>
      </dgm:t>
    </dgm:pt>
    <dgm:pt modelId="{AA97F305-C1FB-496D-941A-4486821CE912}" type="sibTrans" cxnId="{FF176ECB-AAE5-48BF-BD26-064CE97DF33B}">
      <dgm:prSet/>
      <dgm:spPr/>
      <dgm:t>
        <a:bodyPr/>
        <a:lstStyle/>
        <a:p>
          <a:endParaRPr lang="en-US"/>
        </a:p>
      </dgm:t>
    </dgm:pt>
    <dgm:pt modelId="{74243970-D15D-49EE-8322-1F142721EBC9}">
      <dgm:prSet phldrT="[Text]"/>
      <dgm:spPr>
        <a:solidFill>
          <a:srgbClr val="00B0F0"/>
        </a:solidFill>
      </dgm:spPr>
      <dgm:t>
        <a:bodyPr/>
        <a:lstStyle/>
        <a:p>
          <a:r>
            <a:rPr lang="en-US" dirty="0" smtClean="0"/>
            <a:t>No Graph</a:t>
          </a:r>
          <a:endParaRPr lang="en-US" dirty="0"/>
        </a:p>
      </dgm:t>
    </dgm:pt>
    <dgm:pt modelId="{17A90D05-DF1B-4E5D-A97D-0AEFAEE382F7}" type="parTrans" cxnId="{E1BE95A5-C631-404D-87D1-BF86B86285C3}">
      <dgm:prSet/>
      <dgm:spPr/>
      <dgm:t>
        <a:bodyPr/>
        <a:lstStyle/>
        <a:p>
          <a:endParaRPr lang="en-US"/>
        </a:p>
      </dgm:t>
    </dgm:pt>
    <dgm:pt modelId="{9A3F3AEF-EA63-4B68-AE29-9394390FDCB2}" type="sibTrans" cxnId="{E1BE95A5-C631-404D-87D1-BF86B86285C3}">
      <dgm:prSet/>
      <dgm:spPr/>
      <dgm:t>
        <a:bodyPr/>
        <a:lstStyle/>
        <a:p>
          <a:endParaRPr lang="en-US"/>
        </a:p>
      </dgm:t>
    </dgm:pt>
    <dgm:pt modelId="{961DB20C-FEF3-4ED2-ABB4-EE286E6EDD49}">
      <dgm:prSet phldrT="[Text]"/>
      <dgm:spPr>
        <a:solidFill>
          <a:schemeClr val="accent4">
            <a:lumMod val="75000"/>
          </a:schemeClr>
        </a:solidFill>
      </dgm:spPr>
      <dgm:t>
        <a:bodyPr/>
        <a:lstStyle/>
        <a:p>
          <a:r>
            <a:rPr lang="en-US" dirty="0" smtClean="0"/>
            <a:t>Estimate b, Fix p</a:t>
          </a:r>
          <a:endParaRPr lang="en-US" dirty="0"/>
        </a:p>
      </dgm:t>
    </dgm:pt>
    <dgm:pt modelId="{F0771ADC-8B6D-4689-99BC-AC807D73DFB2}" type="parTrans" cxnId="{B93F49F6-8DA6-4B3D-AFF1-9FE28EC5EA2A}">
      <dgm:prSet/>
      <dgm:spPr/>
      <dgm:t>
        <a:bodyPr/>
        <a:lstStyle/>
        <a:p>
          <a:endParaRPr lang="en-US"/>
        </a:p>
      </dgm:t>
    </dgm:pt>
    <dgm:pt modelId="{834D0014-0642-4B5A-A6CD-BC4F244C1868}" type="sibTrans" cxnId="{B93F49F6-8DA6-4B3D-AFF1-9FE28EC5EA2A}">
      <dgm:prSet/>
      <dgm:spPr/>
      <dgm:t>
        <a:bodyPr/>
        <a:lstStyle/>
        <a:p>
          <a:endParaRPr lang="en-US"/>
        </a:p>
      </dgm:t>
    </dgm:pt>
    <dgm:pt modelId="{04F1D2ED-74FB-457F-8EC9-11ABA0C20680}">
      <dgm:prSet phldrT="[Text]"/>
      <dgm:spPr>
        <a:solidFill>
          <a:srgbClr val="00B0F0"/>
        </a:solidFill>
      </dgm:spPr>
      <dgm:t>
        <a:bodyPr/>
        <a:lstStyle/>
        <a:p>
          <a:r>
            <a:rPr lang="en-US" dirty="0" smtClean="0"/>
            <a:t>Graph</a:t>
          </a:r>
          <a:endParaRPr lang="en-US" dirty="0"/>
        </a:p>
      </dgm:t>
    </dgm:pt>
    <dgm:pt modelId="{D4612834-D2DD-4610-9AE6-EE89AB891D84}" type="parTrans" cxnId="{053E6EE4-6AA4-4DF4-8A4B-2B966960E8D5}">
      <dgm:prSet/>
      <dgm:spPr/>
      <dgm:t>
        <a:bodyPr/>
        <a:lstStyle/>
        <a:p>
          <a:endParaRPr lang="en-US"/>
        </a:p>
      </dgm:t>
    </dgm:pt>
    <dgm:pt modelId="{0D50FCE3-2623-4914-873B-DC475BF511DC}" type="sibTrans" cxnId="{053E6EE4-6AA4-4DF4-8A4B-2B966960E8D5}">
      <dgm:prSet/>
      <dgm:spPr/>
      <dgm:t>
        <a:bodyPr/>
        <a:lstStyle/>
        <a:p>
          <a:endParaRPr lang="en-US"/>
        </a:p>
      </dgm:t>
    </dgm:pt>
    <dgm:pt modelId="{748AE60B-1466-4F77-9B2F-176372D545CF}">
      <dgm:prSet phldrT="[Text]"/>
      <dgm:spPr>
        <a:solidFill>
          <a:srgbClr val="00B0F0"/>
        </a:solidFill>
      </dgm:spPr>
      <dgm:t>
        <a:bodyPr/>
        <a:lstStyle/>
        <a:p>
          <a:r>
            <a:rPr lang="en-US" dirty="0" smtClean="0"/>
            <a:t>No Graph</a:t>
          </a:r>
          <a:endParaRPr lang="en-US" dirty="0"/>
        </a:p>
      </dgm:t>
    </dgm:pt>
    <dgm:pt modelId="{186C514D-0DC7-4759-9259-AC3568707541}" type="parTrans" cxnId="{5D078A10-A77F-452C-933A-1C0E19123754}">
      <dgm:prSet/>
      <dgm:spPr/>
      <dgm:t>
        <a:bodyPr/>
        <a:lstStyle/>
        <a:p>
          <a:endParaRPr lang="en-US"/>
        </a:p>
      </dgm:t>
    </dgm:pt>
    <dgm:pt modelId="{27E10B95-DA79-4188-AB20-A9289AB0D2E7}" type="sibTrans" cxnId="{5D078A10-A77F-452C-933A-1C0E19123754}">
      <dgm:prSet/>
      <dgm:spPr/>
      <dgm:t>
        <a:bodyPr/>
        <a:lstStyle/>
        <a:p>
          <a:endParaRPr lang="en-US"/>
        </a:p>
      </dgm:t>
    </dgm:pt>
    <dgm:pt modelId="{FDDABEDA-6585-4EE0-AF70-0DA316833790}">
      <dgm:prSet phldrT="[Text]"/>
      <dgm:spPr>
        <a:solidFill>
          <a:schemeClr val="accent4">
            <a:lumMod val="75000"/>
          </a:schemeClr>
        </a:solidFill>
      </dgm:spPr>
      <dgm:t>
        <a:bodyPr/>
        <a:lstStyle/>
        <a:p>
          <a:r>
            <a:rPr lang="en-US" dirty="0" smtClean="0"/>
            <a:t>Fix b, Estimate p</a:t>
          </a:r>
          <a:endParaRPr lang="en-US" dirty="0"/>
        </a:p>
      </dgm:t>
    </dgm:pt>
    <dgm:pt modelId="{AE8913B3-BF75-4FC7-A177-555176AD8916}" type="parTrans" cxnId="{7A72B63E-427F-4D36-9CDE-0D93979E0EB7}">
      <dgm:prSet/>
      <dgm:spPr/>
      <dgm:t>
        <a:bodyPr/>
        <a:lstStyle/>
        <a:p>
          <a:endParaRPr lang="en-US"/>
        </a:p>
      </dgm:t>
    </dgm:pt>
    <dgm:pt modelId="{C6004BBE-28B3-4C49-92F8-3B8035CB60C1}" type="sibTrans" cxnId="{7A72B63E-427F-4D36-9CDE-0D93979E0EB7}">
      <dgm:prSet/>
      <dgm:spPr/>
      <dgm:t>
        <a:bodyPr/>
        <a:lstStyle/>
        <a:p>
          <a:endParaRPr lang="en-US"/>
        </a:p>
      </dgm:t>
    </dgm:pt>
    <dgm:pt modelId="{0BCF0705-DDDA-45A1-B692-BCBA29EBE6AB}">
      <dgm:prSet phldrT="[Text]"/>
      <dgm:spPr>
        <a:solidFill>
          <a:srgbClr val="00B0F0"/>
        </a:solidFill>
      </dgm:spPr>
      <dgm:t>
        <a:bodyPr/>
        <a:lstStyle/>
        <a:p>
          <a:r>
            <a:rPr lang="en-US" dirty="0" smtClean="0"/>
            <a:t>Graph</a:t>
          </a:r>
          <a:endParaRPr lang="en-US" dirty="0"/>
        </a:p>
      </dgm:t>
    </dgm:pt>
    <dgm:pt modelId="{421F3D6B-80E0-4FE8-AAD2-3CA62164EF46}" type="parTrans" cxnId="{E90C4FA1-7543-4314-B1B0-6F8DC4A6E888}">
      <dgm:prSet/>
      <dgm:spPr/>
      <dgm:t>
        <a:bodyPr/>
        <a:lstStyle/>
        <a:p>
          <a:endParaRPr lang="en-US"/>
        </a:p>
      </dgm:t>
    </dgm:pt>
    <dgm:pt modelId="{E6B96A18-F505-4638-A66D-CE9200DC2137}" type="sibTrans" cxnId="{E90C4FA1-7543-4314-B1B0-6F8DC4A6E888}">
      <dgm:prSet/>
      <dgm:spPr/>
      <dgm:t>
        <a:bodyPr/>
        <a:lstStyle/>
        <a:p>
          <a:endParaRPr lang="en-US"/>
        </a:p>
      </dgm:t>
    </dgm:pt>
    <dgm:pt modelId="{9556E1B2-DF55-4B8E-B916-E101A5674493}">
      <dgm:prSet phldrT="[Text]"/>
      <dgm:spPr>
        <a:solidFill>
          <a:srgbClr val="00B0F0"/>
        </a:solidFill>
      </dgm:spPr>
      <dgm:t>
        <a:bodyPr/>
        <a:lstStyle/>
        <a:p>
          <a:r>
            <a:rPr lang="en-US" dirty="0" smtClean="0"/>
            <a:t>No Graph</a:t>
          </a:r>
          <a:endParaRPr lang="en-US" dirty="0"/>
        </a:p>
      </dgm:t>
    </dgm:pt>
    <dgm:pt modelId="{3525E5C0-C596-4A3B-86C6-DF603F4DD601}" type="parTrans" cxnId="{854C1BCE-DF3D-4A00-8E4F-12B4B82415C3}">
      <dgm:prSet/>
      <dgm:spPr/>
      <dgm:t>
        <a:bodyPr/>
        <a:lstStyle/>
        <a:p>
          <a:endParaRPr lang="en-US"/>
        </a:p>
      </dgm:t>
    </dgm:pt>
    <dgm:pt modelId="{03ED4621-5847-4CB0-B6D2-88158BA59927}" type="sibTrans" cxnId="{854C1BCE-DF3D-4A00-8E4F-12B4B82415C3}">
      <dgm:prSet/>
      <dgm:spPr/>
      <dgm:t>
        <a:bodyPr/>
        <a:lstStyle/>
        <a:p>
          <a:endParaRPr lang="en-US"/>
        </a:p>
      </dgm:t>
    </dgm:pt>
    <dgm:pt modelId="{E3663B01-A406-4829-B251-A96261D00AFE}">
      <dgm:prSet phldrT="[Text]"/>
      <dgm:spPr>
        <a:solidFill>
          <a:schemeClr val="accent4">
            <a:lumMod val="75000"/>
          </a:schemeClr>
        </a:solidFill>
      </dgm:spPr>
      <dgm:t>
        <a:bodyPr/>
        <a:lstStyle/>
        <a:p>
          <a:r>
            <a:rPr lang="en-US" dirty="0" smtClean="0"/>
            <a:t>Fix b, Fix p</a:t>
          </a:r>
          <a:endParaRPr lang="en-US" dirty="0"/>
        </a:p>
      </dgm:t>
    </dgm:pt>
    <dgm:pt modelId="{93E09817-4AE0-4991-B72A-7500CEAC8882}" type="parTrans" cxnId="{F84E6E31-62F0-4AD0-B073-59B29A60B942}">
      <dgm:prSet/>
      <dgm:spPr/>
      <dgm:t>
        <a:bodyPr/>
        <a:lstStyle/>
        <a:p>
          <a:endParaRPr lang="en-US"/>
        </a:p>
      </dgm:t>
    </dgm:pt>
    <dgm:pt modelId="{55D1FD09-1811-4BE6-8091-4647AB18BEF7}" type="sibTrans" cxnId="{F84E6E31-62F0-4AD0-B073-59B29A60B942}">
      <dgm:prSet/>
      <dgm:spPr/>
      <dgm:t>
        <a:bodyPr/>
        <a:lstStyle/>
        <a:p>
          <a:endParaRPr lang="en-US"/>
        </a:p>
      </dgm:t>
    </dgm:pt>
    <dgm:pt modelId="{227F5396-24FC-4175-9EF6-BC5200FAFE40}">
      <dgm:prSet phldrT="[Text]"/>
      <dgm:spPr>
        <a:solidFill>
          <a:srgbClr val="00B0F0"/>
        </a:solidFill>
      </dgm:spPr>
      <dgm:t>
        <a:bodyPr/>
        <a:lstStyle/>
        <a:p>
          <a:r>
            <a:rPr lang="en-US" dirty="0" smtClean="0"/>
            <a:t>Graph</a:t>
          </a:r>
          <a:endParaRPr lang="en-US" dirty="0"/>
        </a:p>
      </dgm:t>
    </dgm:pt>
    <dgm:pt modelId="{FD527C45-DE1F-4187-AD5B-FD47BDD3B424}" type="parTrans" cxnId="{D30A7320-4FFB-49D0-894D-2A41F903DCE5}">
      <dgm:prSet/>
      <dgm:spPr/>
      <dgm:t>
        <a:bodyPr/>
        <a:lstStyle/>
        <a:p>
          <a:endParaRPr lang="en-US"/>
        </a:p>
      </dgm:t>
    </dgm:pt>
    <dgm:pt modelId="{A71DEA90-E40F-4ACF-B0EF-D41183EBB952}" type="sibTrans" cxnId="{D30A7320-4FFB-49D0-894D-2A41F903DCE5}">
      <dgm:prSet/>
      <dgm:spPr/>
      <dgm:t>
        <a:bodyPr/>
        <a:lstStyle/>
        <a:p>
          <a:endParaRPr lang="en-US"/>
        </a:p>
      </dgm:t>
    </dgm:pt>
    <dgm:pt modelId="{B19548EF-18D0-4C46-AD6E-88628F4FFEF7}">
      <dgm:prSet phldrT="[Text]"/>
      <dgm:spPr>
        <a:solidFill>
          <a:srgbClr val="00B0F0"/>
        </a:solidFill>
      </dgm:spPr>
      <dgm:t>
        <a:bodyPr/>
        <a:lstStyle/>
        <a:p>
          <a:r>
            <a:rPr lang="en-US" dirty="0" smtClean="0"/>
            <a:t>No Graph</a:t>
          </a:r>
          <a:endParaRPr lang="en-US" dirty="0"/>
        </a:p>
      </dgm:t>
    </dgm:pt>
    <dgm:pt modelId="{0908474F-FEB1-492A-94CC-89F450938D34}" type="parTrans" cxnId="{297D1C37-BE6D-499D-8AF6-90918588C723}">
      <dgm:prSet/>
      <dgm:spPr/>
      <dgm:t>
        <a:bodyPr/>
        <a:lstStyle/>
        <a:p>
          <a:endParaRPr lang="en-US"/>
        </a:p>
      </dgm:t>
    </dgm:pt>
    <dgm:pt modelId="{41F6BECC-4484-4AB5-A225-7276A4FDA184}" type="sibTrans" cxnId="{297D1C37-BE6D-499D-8AF6-90918588C723}">
      <dgm:prSet/>
      <dgm:spPr/>
      <dgm:t>
        <a:bodyPr/>
        <a:lstStyle/>
        <a:p>
          <a:endParaRPr lang="en-US"/>
        </a:p>
      </dgm:t>
    </dgm:pt>
    <dgm:pt modelId="{069EC50D-47F4-4194-8FBD-956C25D417FE}">
      <dgm:prSet phldrT="[Text]"/>
      <dgm:spPr/>
      <dgm:t>
        <a:bodyPr/>
        <a:lstStyle/>
        <a:p>
          <a:r>
            <a:rPr lang="en-US" dirty="0" smtClean="0"/>
            <a:t>Forward Only</a:t>
          </a:r>
          <a:endParaRPr lang="en-US" dirty="0"/>
        </a:p>
      </dgm:t>
    </dgm:pt>
    <dgm:pt modelId="{A5CCFE4F-CDE5-4E7A-9F66-98B20CF2416E}" type="parTrans" cxnId="{FC4C0C8A-B470-41A1-A928-C7CA8A06420C}">
      <dgm:prSet/>
      <dgm:spPr/>
      <dgm:t>
        <a:bodyPr/>
        <a:lstStyle/>
        <a:p>
          <a:endParaRPr lang="en-US"/>
        </a:p>
      </dgm:t>
    </dgm:pt>
    <dgm:pt modelId="{8AB0213F-ED6B-45F7-B910-612AAB0D02B4}" type="sibTrans" cxnId="{FC4C0C8A-B470-41A1-A928-C7CA8A06420C}">
      <dgm:prSet/>
      <dgm:spPr/>
      <dgm:t>
        <a:bodyPr/>
        <a:lstStyle/>
        <a:p>
          <a:endParaRPr lang="en-US"/>
        </a:p>
      </dgm:t>
    </dgm:pt>
    <dgm:pt modelId="{B8F6D76D-58B9-456D-BDF6-EFDDE3050969}">
      <dgm:prSet phldrT="[Text]"/>
      <dgm:spPr>
        <a:solidFill>
          <a:srgbClr val="00B0F0"/>
        </a:solidFill>
      </dgm:spPr>
      <dgm:t>
        <a:bodyPr/>
        <a:lstStyle/>
        <a:p>
          <a:r>
            <a:rPr lang="en-US" dirty="0" smtClean="0"/>
            <a:t>Graph</a:t>
          </a:r>
          <a:endParaRPr lang="en-US" dirty="0"/>
        </a:p>
      </dgm:t>
    </dgm:pt>
    <dgm:pt modelId="{655B06FF-8E01-46B7-A3AB-83F259D4F238}" type="parTrans" cxnId="{67ACCC79-3477-4B05-BDAB-128B5DC8264A}">
      <dgm:prSet/>
      <dgm:spPr/>
      <dgm:t>
        <a:bodyPr/>
        <a:lstStyle/>
        <a:p>
          <a:endParaRPr lang="en-US"/>
        </a:p>
      </dgm:t>
    </dgm:pt>
    <dgm:pt modelId="{CF3C4889-C5BD-4991-B17F-139588FEBC32}" type="sibTrans" cxnId="{67ACCC79-3477-4B05-BDAB-128B5DC8264A}">
      <dgm:prSet/>
      <dgm:spPr/>
      <dgm:t>
        <a:bodyPr/>
        <a:lstStyle/>
        <a:p>
          <a:endParaRPr lang="en-US"/>
        </a:p>
      </dgm:t>
    </dgm:pt>
    <dgm:pt modelId="{20BDBD21-E54F-4F7D-B2B8-EDF633CEED69}">
      <dgm:prSet phldrT="[Text]"/>
      <dgm:spPr>
        <a:solidFill>
          <a:srgbClr val="00B0F0"/>
        </a:solidFill>
      </dgm:spPr>
      <dgm:t>
        <a:bodyPr/>
        <a:lstStyle/>
        <a:p>
          <a:r>
            <a:rPr lang="en-US" dirty="0" smtClean="0"/>
            <a:t>No Graph</a:t>
          </a:r>
          <a:endParaRPr lang="en-US" dirty="0"/>
        </a:p>
      </dgm:t>
    </dgm:pt>
    <dgm:pt modelId="{2D8B61A3-5619-40E8-AE51-5AF3B96F1358}" type="parTrans" cxnId="{52881109-2CF7-4CCD-B44D-9AD0B7A21194}">
      <dgm:prSet/>
      <dgm:spPr/>
      <dgm:t>
        <a:bodyPr/>
        <a:lstStyle/>
        <a:p>
          <a:endParaRPr lang="en-US"/>
        </a:p>
      </dgm:t>
    </dgm:pt>
    <dgm:pt modelId="{BC4CAC5D-A439-4A3E-8C75-6C93925A3381}" type="sibTrans" cxnId="{52881109-2CF7-4CCD-B44D-9AD0B7A21194}">
      <dgm:prSet/>
      <dgm:spPr/>
      <dgm:t>
        <a:bodyPr/>
        <a:lstStyle/>
        <a:p>
          <a:endParaRPr lang="en-US"/>
        </a:p>
      </dgm:t>
    </dgm:pt>
    <dgm:pt modelId="{A84CC53C-219B-49EF-A970-028753CB09C0}" type="pres">
      <dgm:prSet presAssocID="{845FB0C0-8544-424C-BC84-39835D6BA8EE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A057C08B-7E20-45B8-95E5-ADCFB3DF6543}" type="pres">
      <dgm:prSet presAssocID="{36AFE55F-F9E5-485E-83DD-910C9107F840}" presName="hierRoot1" presStyleCnt="0">
        <dgm:presLayoutVars>
          <dgm:hierBranch val="init"/>
        </dgm:presLayoutVars>
      </dgm:prSet>
      <dgm:spPr/>
    </dgm:pt>
    <dgm:pt modelId="{E1843FAF-5E8C-4358-97B7-44BCE14FF3CD}" type="pres">
      <dgm:prSet presAssocID="{36AFE55F-F9E5-485E-83DD-910C9107F840}" presName="rootComposite1" presStyleCnt="0"/>
      <dgm:spPr/>
    </dgm:pt>
    <dgm:pt modelId="{132CBA26-2975-4D72-BB55-83CD41827316}" type="pres">
      <dgm:prSet presAssocID="{36AFE55F-F9E5-485E-83DD-910C9107F840}" presName="rootText1" presStyleLbl="node0" presStyleIdx="0" presStyleCnt="2" custScaleX="168155" custScaleY="128559" custLinFactY="-96116" custLinFactNeighborX="-37445" custLinFactNeighborY="-10000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6033A61B-118F-4780-B118-54D45B69B906}" type="pres">
      <dgm:prSet presAssocID="{36AFE55F-F9E5-485E-83DD-910C9107F840}" presName="rootConnector1" presStyleLbl="node1" presStyleIdx="0" presStyleCnt="0"/>
      <dgm:spPr/>
      <dgm:t>
        <a:bodyPr/>
        <a:lstStyle/>
        <a:p>
          <a:endParaRPr lang="en-US"/>
        </a:p>
      </dgm:t>
    </dgm:pt>
    <dgm:pt modelId="{6592E41B-65D9-49FB-99AA-4C2F98552C1B}" type="pres">
      <dgm:prSet presAssocID="{36AFE55F-F9E5-485E-83DD-910C9107F840}" presName="hierChild2" presStyleCnt="0"/>
      <dgm:spPr/>
    </dgm:pt>
    <dgm:pt modelId="{ED252B49-17DA-490C-94F8-D346DEBA4103}" type="pres">
      <dgm:prSet presAssocID="{F2807ACC-33FA-4B26-A3EF-5C7FEA648415}" presName="Name37" presStyleLbl="parChTrans1D2" presStyleIdx="0" presStyleCnt="4"/>
      <dgm:spPr/>
      <dgm:t>
        <a:bodyPr/>
        <a:lstStyle/>
        <a:p>
          <a:endParaRPr lang="en-US"/>
        </a:p>
      </dgm:t>
    </dgm:pt>
    <dgm:pt modelId="{96C2033E-10DA-4B76-B8B3-99C67B8FAF93}" type="pres">
      <dgm:prSet presAssocID="{573C5B5F-7EA1-4731-B5F1-260D114CE8A6}" presName="hierRoot2" presStyleCnt="0">
        <dgm:presLayoutVars>
          <dgm:hierBranch val="init"/>
        </dgm:presLayoutVars>
      </dgm:prSet>
      <dgm:spPr/>
    </dgm:pt>
    <dgm:pt modelId="{FED110FC-A7CF-491F-981A-ABD68A510FEE}" type="pres">
      <dgm:prSet presAssocID="{573C5B5F-7EA1-4731-B5F1-260D114CE8A6}" presName="rootComposite" presStyleCnt="0"/>
      <dgm:spPr/>
    </dgm:pt>
    <dgm:pt modelId="{95410A02-93F2-4BD9-A465-8C6A1F2BCA00}" type="pres">
      <dgm:prSet presAssocID="{573C5B5F-7EA1-4731-B5F1-260D114CE8A6}" presName="rootText" presStyleLbl="node2" presStyleIdx="0" presStyleCnt="4" custScaleX="204892" custScaleY="117329" custLinFactX="-29306" custLinFactNeighborX="-100000" custLinFactNeighborY="-31088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38F67F91-B612-45AA-ABFF-731BE73F7DB0}" type="pres">
      <dgm:prSet presAssocID="{573C5B5F-7EA1-4731-B5F1-260D114CE8A6}" presName="rootConnector" presStyleLbl="node2" presStyleIdx="0" presStyleCnt="4"/>
      <dgm:spPr/>
      <dgm:t>
        <a:bodyPr/>
        <a:lstStyle/>
        <a:p>
          <a:endParaRPr lang="en-US"/>
        </a:p>
      </dgm:t>
    </dgm:pt>
    <dgm:pt modelId="{B8CA977F-255E-4A7A-B64E-2834B517297D}" type="pres">
      <dgm:prSet presAssocID="{573C5B5F-7EA1-4731-B5F1-260D114CE8A6}" presName="hierChild4" presStyleCnt="0"/>
      <dgm:spPr/>
    </dgm:pt>
    <dgm:pt modelId="{5575FCBB-B66F-4E08-832A-9335D9781E5D}" type="pres">
      <dgm:prSet presAssocID="{273EC1A1-7DC1-4EA3-AD29-0550C647FDA1}" presName="Name37" presStyleLbl="parChTrans1D3" presStyleIdx="0" presStyleCnt="10"/>
      <dgm:spPr/>
      <dgm:t>
        <a:bodyPr/>
        <a:lstStyle/>
        <a:p>
          <a:endParaRPr lang="en-US"/>
        </a:p>
      </dgm:t>
    </dgm:pt>
    <dgm:pt modelId="{4E3394DA-E54A-413B-9D98-593051B631A8}" type="pres">
      <dgm:prSet presAssocID="{F9A31F32-B8D7-4B40-874A-2F381991B332}" presName="hierRoot2" presStyleCnt="0">
        <dgm:presLayoutVars>
          <dgm:hierBranch val="init"/>
        </dgm:presLayoutVars>
      </dgm:prSet>
      <dgm:spPr/>
    </dgm:pt>
    <dgm:pt modelId="{7894B339-C5C0-40F4-B93D-E75762A08DD0}" type="pres">
      <dgm:prSet presAssocID="{F9A31F32-B8D7-4B40-874A-2F381991B332}" presName="rootComposite" presStyleCnt="0"/>
      <dgm:spPr/>
    </dgm:pt>
    <dgm:pt modelId="{D9144717-79D8-4F9D-8D05-880E729EF7DC}" type="pres">
      <dgm:prSet presAssocID="{F9A31F32-B8D7-4B40-874A-2F381991B332}" presName="rootText" presStyleLbl="node3" presStyleIdx="0" presStyleCnt="1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BD37A5BC-021E-44C0-9645-0092A716094D}" type="pres">
      <dgm:prSet presAssocID="{F9A31F32-B8D7-4B40-874A-2F381991B332}" presName="rootConnector" presStyleLbl="node3" presStyleIdx="0" presStyleCnt="10"/>
      <dgm:spPr/>
      <dgm:t>
        <a:bodyPr/>
        <a:lstStyle/>
        <a:p>
          <a:endParaRPr lang="en-US"/>
        </a:p>
      </dgm:t>
    </dgm:pt>
    <dgm:pt modelId="{4E17D7C9-D668-4EEE-9036-954915E8566A}" type="pres">
      <dgm:prSet presAssocID="{F9A31F32-B8D7-4B40-874A-2F381991B332}" presName="hierChild4" presStyleCnt="0"/>
      <dgm:spPr/>
    </dgm:pt>
    <dgm:pt modelId="{89E5DE6B-0596-40F8-B8B3-0AE8FEC007A3}" type="pres">
      <dgm:prSet presAssocID="{4EAFC0D2-E353-414B-AA23-71F17714E2E5}" presName="Name37" presStyleLbl="parChTrans1D4" presStyleIdx="0" presStyleCnt="12"/>
      <dgm:spPr/>
      <dgm:t>
        <a:bodyPr/>
        <a:lstStyle/>
        <a:p>
          <a:endParaRPr lang="en-US"/>
        </a:p>
      </dgm:t>
    </dgm:pt>
    <dgm:pt modelId="{D2ABD91D-086C-4C9A-BAD0-B7ECF1D44026}" type="pres">
      <dgm:prSet presAssocID="{4990E4C1-101C-4677-9A86-2B0A57B23F3A}" presName="hierRoot2" presStyleCnt="0">
        <dgm:presLayoutVars>
          <dgm:hierBranch val="init"/>
        </dgm:presLayoutVars>
      </dgm:prSet>
      <dgm:spPr/>
    </dgm:pt>
    <dgm:pt modelId="{473641B5-8166-40A6-A558-77EDCDCBC73A}" type="pres">
      <dgm:prSet presAssocID="{4990E4C1-101C-4677-9A86-2B0A57B23F3A}" presName="rootComposite" presStyleCnt="0"/>
      <dgm:spPr/>
    </dgm:pt>
    <dgm:pt modelId="{E45B41A6-BDD5-41D1-A228-AD746B729809}" type="pres">
      <dgm:prSet presAssocID="{4990E4C1-101C-4677-9A86-2B0A57B23F3A}" presName="rootText" presStyleLbl="node4" presStyleIdx="0" presStyleCnt="1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C8E2D09E-F444-4593-BF76-9F75652A319F}" type="pres">
      <dgm:prSet presAssocID="{4990E4C1-101C-4677-9A86-2B0A57B23F3A}" presName="rootConnector" presStyleLbl="node4" presStyleIdx="0" presStyleCnt="12"/>
      <dgm:spPr/>
      <dgm:t>
        <a:bodyPr/>
        <a:lstStyle/>
        <a:p>
          <a:endParaRPr lang="en-US"/>
        </a:p>
      </dgm:t>
    </dgm:pt>
    <dgm:pt modelId="{0EE51155-279F-464A-BC00-F67FA7E0EFBC}" type="pres">
      <dgm:prSet presAssocID="{4990E4C1-101C-4677-9A86-2B0A57B23F3A}" presName="hierChild4" presStyleCnt="0"/>
      <dgm:spPr/>
    </dgm:pt>
    <dgm:pt modelId="{17126720-CE48-42F1-BD39-3C8469A27E32}" type="pres">
      <dgm:prSet presAssocID="{4990E4C1-101C-4677-9A86-2B0A57B23F3A}" presName="hierChild5" presStyleCnt="0"/>
      <dgm:spPr/>
    </dgm:pt>
    <dgm:pt modelId="{99D03771-93AF-435C-972C-C681047CB69A}" type="pres">
      <dgm:prSet presAssocID="{17A90D05-DF1B-4E5D-A97D-0AEFAEE382F7}" presName="Name37" presStyleLbl="parChTrans1D4" presStyleIdx="1" presStyleCnt="12"/>
      <dgm:spPr/>
      <dgm:t>
        <a:bodyPr/>
        <a:lstStyle/>
        <a:p>
          <a:endParaRPr lang="en-US"/>
        </a:p>
      </dgm:t>
    </dgm:pt>
    <dgm:pt modelId="{AD98265D-20F8-4BE9-8250-BE00B797CD8E}" type="pres">
      <dgm:prSet presAssocID="{74243970-D15D-49EE-8322-1F142721EBC9}" presName="hierRoot2" presStyleCnt="0">
        <dgm:presLayoutVars>
          <dgm:hierBranch val="init"/>
        </dgm:presLayoutVars>
      </dgm:prSet>
      <dgm:spPr/>
    </dgm:pt>
    <dgm:pt modelId="{527B10E4-6B01-4E2A-B93D-28003969A9CD}" type="pres">
      <dgm:prSet presAssocID="{74243970-D15D-49EE-8322-1F142721EBC9}" presName="rootComposite" presStyleCnt="0"/>
      <dgm:spPr/>
    </dgm:pt>
    <dgm:pt modelId="{866635B3-2DA4-4CE3-874B-16C8BEF8997E}" type="pres">
      <dgm:prSet presAssocID="{74243970-D15D-49EE-8322-1F142721EBC9}" presName="rootText" presStyleLbl="node4" presStyleIdx="1" presStyleCnt="1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C9391C94-8D5B-4B60-B44D-764F5E3F259C}" type="pres">
      <dgm:prSet presAssocID="{74243970-D15D-49EE-8322-1F142721EBC9}" presName="rootConnector" presStyleLbl="node4" presStyleIdx="1" presStyleCnt="12"/>
      <dgm:spPr/>
      <dgm:t>
        <a:bodyPr/>
        <a:lstStyle/>
        <a:p>
          <a:endParaRPr lang="en-US"/>
        </a:p>
      </dgm:t>
    </dgm:pt>
    <dgm:pt modelId="{346CEBB5-EBB7-4169-825B-416FAAB754CA}" type="pres">
      <dgm:prSet presAssocID="{74243970-D15D-49EE-8322-1F142721EBC9}" presName="hierChild4" presStyleCnt="0"/>
      <dgm:spPr/>
    </dgm:pt>
    <dgm:pt modelId="{FCE34D08-860E-4D0B-8F71-4DF00929F633}" type="pres">
      <dgm:prSet presAssocID="{74243970-D15D-49EE-8322-1F142721EBC9}" presName="hierChild5" presStyleCnt="0"/>
      <dgm:spPr/>
    </dgm:pt>
    <dgm:pt modelId="{D10DBF28-6374-4590-9A20-33BB34842232}" type="pres">
      <dgm:prSet presAssocID="{F9A31F32-B8D7-4B40-874A-2F381991B332}" presName="hierChild5" presStyleCnt="0"/>
      <dgm:spPr/>
    </dgm:pt>
    <dgm:pt modelId="{012AD8D4-8E3A-469E-A4F0-BA8D64AF0AAD}" type="pres">
      <dgm:prSet presAssocID="{F0771ADC-8B6D-4689-99BC-AC807D73DFB2}" presName="Name37" presStyleLbl="parChTrans1D3" presStyleIdx="1" presStyleCnt="10"/>
      <dgm:spPr/>
      <dgm:t>
        <a:bodyPr/>
        <a:lstStyle/>
        <a:p>
          <a:endParaRPr lang="en-US"/>
        </a:p>
      </dgm:t>
    </dgm:pt>
    <dgm:pt modelId="{FD6917D2-D778-4C26-81D0-C444FC6FDC6F}" type="pres">
      <dgm:prSet presAssocID="{961DB20C-FEF3-4ED2-ABB4-EE286E6EDD49}" presName="hierRoot2" presStyleCnt="0">
        <dgm:presLayoutVars>
          <dgm:hierBranch val="init"/>
        </dgm:presLayoutVars>
      </dgm:prSet>
      <dgm:spPr/>
    </dgm:pt>
    <dgm:pt modelId="{7248818E-FCC5-4FDF-A197-4BC9DA9ECFBB}" type="pres">
      <dgm:prSet presAssocID="{961DB20C-FEF3-4ED2-ABB4-EE286E6EDD49}" presName="rootComposite" presStyleCnt="0"/>
      <dgm:spPr/>
    </dgm:pt>
    <dgm:pt modelId="{EC7813E3-FD9D-4955-99C6-C64283E89023}" type="pres">
      <dgm:prSet presAssocID="{961DB20C-FEF3-4ED2-ABB4-EE286E6EDD49}" presName="rootText" presStyleLbl="node3" presStyleIdx="1" presStyleCnt="1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A5659FD3-8D22-421A-90A9-E75EDED672BC}" type="pres">
      <dgm:prSet presAssocID="{961DB20C-FEF3-4ED2-ABB4-EE286E6EDD49}" presName="rootConnector" presStyleLbl="node3" presStyleIdx="1" presStyleCnt="10"/>
      <dgm:spPr/>
      <dgm:t>
        <a:bodyPr/>
        <a:lstStyle/>
        <a:p>
          <a:endParaRPr lang="en-US"/>
        </a:p>
      </dgm:t>
    </dgm:pt>
    <dgm:pt modelId="{2B975981-2F97-49B1-B580-713C7BFA1DCA}" type="pres">
      <dgm:prSet presAssocID="{961DB20C-FEF3-4ED2-ABB4-EE286E6EDD49}" presName="hierChild4" presStyleCnt="0"/>
      <dgm:spPr/>
    </dgm:pt>
    <dgm:pt modelId="{00330A77-9C01-47E2-B7AB-3397938ED083}" type="pres">
      <dgm:prSet presAssocID="{D4612834-D2DD-4610-9AE6-EE89AB891D84}" presName="Name37" presStyleLbl="parChTrans1D4" presStyleIdx="2" presStyleCnt="12"/>
      <dgm:spPr/>
      <dgm:t>
        <a:bodyPr/>
        <a:lstStyle/>
        <a:p>
          <a:endParaRPr lang="en-US"/>
        </a:p>
      </dgm:t>
    </dgm:pt>
    <dgm:pt modelId="{157889D8-6B74-46D7-908D-67CC87C6136D}" type="pres">
      <dgm:prSet presAssocID="{04F1D2ED-74FB-457F-8EC9-11ABA0C20680}" presName="hierRoot2" presStyleCnt="0">
        <dgm:presLayoutVars>
          <dgm:hierBranch val="init"/>
        </dgm:presLayoutVars>
      </dgm:prSet>
      <dgm:spPr/>
    </dgm:pt>
    <dgm:pt modelId="{49C4A6F5-A95B-4790-93F7-6C92DF983686}" type="pres">
      <dgm:prSet presAssocID="{04F1D2ED-74FB-457F-8EC9-11ABA0C20680}" presName="rootComposite" presStyleCnt="0"/>
      <dgm:spPr/>
    </dgm:pt>
    <dgm:pt modelId="{26FE3BBF-419D-4BF1-85DA-5D91C2C6677E}" type="pres">
      <dgm:prSet presAssocID="{04F1D2ED-74FB-457F-8EC9-11ABA0C20680}" presName="rootText" presStyleLbl="node4" presStyleIdx="2" presStyleCnt="1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EF22C379-3820-4C31-B165-49F1809D73F0}" type="pres">
      <dgm:prSet presAssocID="{04F1D2ED-74FB-457F-8EC9-11ABA0C20680}" presName="rootConnector" presStyleLbl="node4" presStyleIdx="2" presStyleCnt="12"/>
      <dgm:spPr/>
      <dgm:t>
        <a:bodyPr/>
        <a:lstStyle/>
        <a:p>
          <a:endParaRPr lang="en-US"/>
        </a:p>
      </dgm:t>
    </dgm:pt>
    <dgm:pt modelId="{53160B19-9DC9-4815-BE31-08C2F811C992}" type="pres">
      <dgm:prSet presAssocID="{04F1D2ED-74FB-457F-8EC9-11ABA0C20680}" presName="hierChild4" presStyleCnt="0"/>
      <dgm:spPr/>
    </dgm:pt>
    <dgm:pt modelId="{CB5668C5-C928-4F5F-92BB-1AD07C35F9CC}" type="pres">
      <dgm:prSet presAssocID="{04F1D2ED-74FB-457F-8EC9-11ABA0C20680}" presName="hierChild5" presStyleCnt="0"/>
      <dgm:spPr/>
    </dgm:pt>
    <dgm:pt modelId="{F54B089A-CB01-4561-9926-A3638052DC99}" type="pres">
      <dgm:prSet presAssocID="{186C514D-0DC7-4759-9259-AC3568707541}" presName="Name37" presStyleLbl="parChTrans1D4" presStyleIdx="3" presStyleCnt="12"/>
      <dgm:spPr/>
      <dgm:t>
        <a:bodyPr/>
        <a:lstStyle/>
        <a:p>
          <a:endParaRPr lang="en-US"/>
        </a:p>
      </dgm:t>
    </dgm:pt>
    <dgm:pt modelId="{5A2FD1CC-9EA7-4C16-8862-93CA0310F261}" type="pres">
      <dgm:prSet presAssocID="{748AE60B-1466-4F77-9B2F-176372D545CF}" presName="hierRoot2" presStyleCnt="0">
        <dgm:presLayoutVars>
          <dgm:hierBranch val="init"/>
        </dgm:presLayoutVars>
      </dgm:prSet>
      <dgm:spPr/>
    </dgm:pt>
    <dgm:pt modelId="{A5C7F921-64A6-461F-8FCD-688A7D9AAFE8}" type="pres">
      <dgm:prSet presAssocID="{748AE60B-1466-4F77-9B2F-176372D545CF}" presName="rootComposite" presStyleCnt="0"/>
      <dgm:spPr/>
    </dgm:pt>
    <dgm:pt modelId="{77C82F01-FF42-4553-B424-39E4BD8F4E43}" type="pres">
      <dgm:prSet presAssocID="{748AE60B-1466-4F77-9B2F-176372D545CF}" presName="rootText" presStyleLbl="node4" presStyleIdx="3" presStyleCnt="1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808F75EF-EB16-438C-A07A-CD6756F9E86C}" type="pres">
      <dgm:prSet presAssocID="{748AE60B-1466-4F77-9B2F-176372D545CF}" presName="rootConnector" presStyleLbl="node4" presStyleIdx="3" presStyleCnt="12"/>
      <dgm:spPr/>
      <dgm:t>
        <a:bodyPr/>
        <a:lstStyle/>
        <a:p>
          <a:endParaRPr lang="en-US"/>
        </a:p>
      </dgm:t>
    </dgm:pt>
    <dgm:pt modelId="{FA3589F5-F52C-43D8-B028-8CFCF71FB210}" type="pres">
      <dgm:prSet presAssocID="{748AE60B-1466-4F77-9B2F-176372D545CF}" presName="hierChild4" presStyleCnt="0"/>
      <dgm:spPr/>
    </dgm:pt>
    <dgm:pt modelId="{467604A8-DE2F-47C0-8585-37DEBB3A33C3}" type="pres">
      <dgm:prSet presAssocID="{748AE60B-1466-4F77-9B2F-176372D545CF}" presName="hierChild5" presStyleCnt="0"/>
      <dgm:spPr/>
    </dgm:pt>
    <dgm:pt modelId="{94388925-CA30-4AEE-82B2-7383A991DBB1}" type="pres">
      <dgm:prSet presAssocID="{961DB20C-FEF3-4ED2-ABB4-EE286E6EDD49}" presName="hierChild5" presStyleCnt="0"/>
      <dgm:spPr/>
    </dgm:pt>
    <dgm:pt modelId="{70533095-8962-4E0E-BB16-A55130C8C82C}" type="pres">
      <dgm:prSet presAssocID="{AE8913B3-BF75-4FC7-A177-555176AD8916}" presName="Name37" presStyleLbl="parChTrans1D3" presStyleIdx="2" presStyleCnt="10"/>
      <dgm:spPr/>
      <dgm:t>
        <a:bodyPr/>
        <a:lstStyle/>
        <a:p>
          <a:endParaRPr lang="en-US"/>
        </a:p>
      </dgm:t>
    </dgm:pt>
    <dgm:pt modelId="{5ED1C094-08A2-43AB-B08F-DE765579D1FA}" type="pres">
      <dgm:prSet presAssocID="{FDDABEDA-6585-4EE0-AF70-0DA316833790}" presName="hierRoot2" presStyleCnt="0">
        <dgm:presLayoutVars>
          <dgm:hierBranch val="init"/>
        </dgm:presLayoutVars>
      </dgm:prSet>
      <dgm:spPr/>
    </dgm:pt>
    <dgm:pt modelId="{CDD37BDD-DB7C-4DC6-BFF2-C2475C729F76}" type="pres">
      <dgm:prSet presAssocID="{FDDABEDA-6585-4EE0-AF70-0DA316833790}" presName="rootComposite" presStyleCnt="0"/>
      <dgm:spPr/>
    </dgm:pt>
    <dgm:pt modelId="{FA1CB816-CBB6-4303-A660-CEA742048414}" type="pres">
      <dgm:prSet presAssocID="{FDDABEDA-6585-4EE0-AF70-0DA316833790}" presName="rootText" presStyleLbl="node3" presStyleIdx="2" presStyleCnt="1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8EBE45C6-4BF1-49AA-81A7-3F2ACA68ABD5}" type="pres">
      <dgm:prSet presAssocID="{FDDABEDA-6585-4EE0-AF70-0DA316833790}" presName="rootConnector" presStyleLbl="node3" presStyleIdx="2" presStyleCnt="10"/>
      <dgm:spPr/>
      <dgm:t>
        <a:bodyPr/>
        <a:lstStyle/>
        <a:p>
          <a:endParaRPr lang="en-US"/>
        </a:p>
      </dgm:t>
    </dgm:pt>
    <dgm:pt modelId="{0A987A2F-390E-49F1-BD14-C2632C4AE6D5}" type="pres">
      <dgm:prSet presAssocID="{FDDABEDA-6585-4EE0-AF70-0DA316833790}" presName="hierChild4" presStyleCnt="0"/>
      <dgm:spPr/>
    </dgm:pt>
    <dgm:pt modelId="{6F364DFE-B199-42DB-87E1-4FBB04F4074B}" type="pres">
      <dgm:prSet presAssocID="{421F3D6B-80E0-4FE8-AAD2-3CA62164EF46}" presName="Name37" presStyleLbl="parChTrans1D4" presStyleIdx="4" presStyleCnt="12"/>
      <dgm:spPr/>
      <dgm:t>
        <a:bodyPr/>
        <a:lstStyle/>
        <a:p>
          <a:endParaRPr lang="en-US"/>
        </a:p>
      </dgm:t>
    </dgm:pt>
    <dgm:pt modelId="{F401FB1A-3B82-4CF9-B0C6-E23FAEDF4A50}" type="pres">
      <dgm:prSet presAssocID="{0BCF0705-DDDA-45A1-B692-BCBA29EBE6AB}" presName="hierRoot2" presStyleCnt="0">
        <dgm:presLayoutVars>
          <dgm:hierBranch val="init"/>
        </dgm:presLayoutVars>
      </dgm:prSet>
      <dgm:spPr/>
    </dgm:pt>
    <dgm:pt modelId="{0489E38A-6CB4-40BE-8464-7E965EBFE924}" type="pres">
      <dgm:prSet presAssocID="{0BCF0705-DDDA-45A1-B692-BCBA29EBE6AB}" presName="rootComposite" presStyleCnt="0"/>
      <dgm:spPr/>
    </dgm:pt>
    <dgm:pt modelId="{771F9280-92E2-4E06-9F60-58543103C7A3}" type="pres">
      <dgm:prSet presAssocID="{0BCF0705-DDDA-45A1-B692-BCBA29EBE6AB}" presName="rootText" presStyleLbl="node4" presStyleIdx="4" presStyleCnt="1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25DEC4F8-3393-4ECA-A1E9-7E5DC4906DAD}" type="pres">
      <dgm:prSet presAssocID="{0BCF0705-DDDA-45A1-B692-BCBA29EBE6AB}" presName="rootConnector" presStyleLbl="node4" presStyleIdx="4" presStyleCnt="12"/>
      <dgm:spPr/>
      <dgm:t>
        <a:bodyPr/>
        <a:lstStyle/>
        <a:p>
          <a:endParaRPr lang="en-US"/>
        </a:p>
      </dgm:t>
    </dgm:pt>
    <dgm:pt modelId="{98484C72-795F-406E-8B2E-EA3289AE7FD3}" type="pres">
      <dgm:prSet presAssocID="{0BCF0705-DDDA-45A1-B692-BCBA29EBE6AB}" presName="hierChild4" presStyleCnt="0"/>
      <dgm:spPr/>
    </dgm:pt>
    <dgm:pt modelId="{BE38E721-B205-4CB5-A1DB-52C58F39A331}" type="pres">
      <dgm:prSet presAssocID="{0BCF0705-DDDA-45A1-B692-BCBA29EBE6AB}" presName="hierChild5" presStyleCnt="0"/>
      <dgm:spPr/>
    </dgm:pt>
    <dgm:pt modelId="{07E163A9-F78D-46DB-ABE9-1D469BE6B587}" type="pres">
      <dgm:prSet presAssocID="{3525E5C0-C596-4A3B-86C6-DF603F4DD601}" presName="Name37" presStyleLbl="parChTrans1D4" presStyleIdx="5" presStyleCnt="12"/>
      <dgm:spPr/>
      <dgm:t>
        <a:bodyPr/>
        <a:lstStyle/>
        <a:p>
          <a:endParaRPr lang="en-US"/>
        </a:p>
      </dgm:t>
    </dgm:pt>
    <dgm:pt modelId="{A011DBDB-7473-4323-AB00-906C1112DFE6}" type="pres">
      <dgm:prSet presAssocID="{9556E1B2-DF55-4B8E-B916-E101A5674493}" presName="hierRoot2" presStyleCnt="0">
        <dgm:presLayoutVars>
          <dgm:hierBranch val="init"/>
        </dgm:presLayoutVars>
      </dgm:prSet>
      <dgm:spPr/>
    </dgm:pt>
    <dgm:pt modelId="{B5EC85B0-6F95-419B-A228-8E60E4CFE2CF}" type="pres">
      <dgm:prSet presAssocID="{9556E1B2-DF55-4B8E-B916-E101A5674493}" presName="rootComposite" presStyleCnt="0"/>
      <dgm:spPr/>
    </dgm:pt>
    <dgm:pt modelId="{992EE0B0-D440-447D-B2A8-B0379ECA76D4}" type="pres">
      <dgm:prSet presAssocID="{9556E1B2-DF55-4B8E-B916-E101A5674493}" presName="rootText" presStyleLbl="node4" presStyleIdx="5" presStyleCnt="1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75302353-3E8C-4757-9096-9C613C1BE67E}" type="pres">
      <dgm:prSet presAssocID="{9556E1B2-DF55-4B8E-B916-E101A5674493}" presName="rootConnector" presStyleLbl="node4" presStyleIdx="5" presStyleCnt="12"/>
      <dgm:spPr/>
      <dgm:t>
        <a:bodyPr/>
        <a:lstStyle/>
        <a:p>
          <a:endParaRPr lang="en-US"/>
        </a:p>
      </dgm:t>
    </dgm:pt>
    <dgm:pt modelId="{21857483-59C8-4A81-BF93-ACCD33C070B8}" type="pres">
      <dgm:prSet presAssocID="{9556E1B2-DF55-4B8E-B916-E101A5674493}" presName="hierChild4" presStyleCnt="0"/>
      <dgm:spPr/>
    </dgm:pt>
    <dgm:pt modelId="{44F63D55-3AA3-409C-BAE6-5B075E95D40D}" type="pres">
      <dgm:prSet presAssocID="{9556E1B2-DF55-4B8E-B916-E101A5674493}" presName="hierChild5" presStyleCnt="0"/>
      <dgm:spPr/>
    </dgm:pt>
    <dgm:pt modelId="{4ACAF927-E44F-4131-BB5C-3EE46C6605E3}" type="pres">
      <dgm:prSet presAssocID="{FDDABEDA-6585-4EE0-AF70-0DA316833790}" presName="hierChild5" presStyleCnt="0"/>
      <dgm:spPr/>
    </dgm:pt>
    <dgm:pt modelId="{4FB6749C-8B67-4B24-9404-376EBB52951E}" type="pres">
      <dgm:prSet presAssocID="{93E09817-4AE0-4991-B72A-7500CEAC8882}" presName="Name37" presStyleLbl="parChTrans1D3" presStyleIdx="3" presStyleCnt="10"/>
      <dgm:spPr/>
      <dgm:t>
        <a:bodyPr/>
        <a:lstStyle/>
        <a:p>
          <a:endParaRPr lang="en-US"/>
        </a:p>
      </dgm:t>
    </dgm:pt>
    <dgm:pt modelId="{AB06AB1F-D95B-4BA8-B1F8-7E89C4AD18BC}" type="pres">
      <dgm:prSet presAssocID="{E3663B01-A406-4829-B251-A96261D00AFE}" presName="hierRoot2" presStyleCnt="0">
        <dgm:presLayoutVars>
          <dgm:hierBranch val="init"/>
        </dgm:presLayoutVars>
      </dgm:prSet>
      <dgm:spPr/>
    </dgm:pt>
    <dgm:pt modelId="{94C3BED3-5340-4767-9E9A-2DB43249657B}" type="pres">
      <dgm:prSet presAssocID="{E3663B01-A406-4829-B251-A96261D00AFE}" presName="rootComposite" presStyleCnt="0"/>
      <dgm:spPr/>
    </dgm:pt>
    <dgm:pt modelId="{D71C5040-D097-42BF-9795-E02DA702DD48}" type="pres">
      <dgm:prSet presAssocID="{E3663B01-A406-4829-B251-A96261D00AFE}" presName="rootText" presStyleLbl="node3" presStyleIdx="3" presStyleCnt="1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0A9E4C39-7EEB-4E4D-AC31-D0520E8DB173}" type="pres">
      <dgm:prSet presAssocID="{E3663B01-A406-4829-B251-A96261D00AFE}" presName="rootConnector" presStyleLbl="node3" presStyleIdx="3" presStyleCnt="10"/>
      <dgm:spPr/>
      <dgm:t>
        <a:bodyPr/>
        <a:lstStyle/>
        <a:p>
          <a:endParaRPr lang="en-US"/>
        </a:p>
      </dgm:t>
    </dgm:pt>
    <dgm:pt modelId="{F3DBE49F-F2E2-4BB6-98E9-8AFFCD78AA14}" type="pres">
      <dgm:prSet presAssocID="{E3663B01-A406-4829-B251-A96261D00AFE}" presName="hierChild4" presStyleCnt="0"/>
      <dgm:spPr/>
    </dgm:pt>
    <dgm:pt modelId="{61DCC700-5EC9-4BE6-B50D-F5C5AAD47D3F}" type="pres">
      <dgm:prSet presAssocID="{FD527C45-DE1F-4187-AD5B-FD47BDD3B424}" presName="Name37" presStyleLbl="parChTrans1D4" presStyleIdx="6" presStyleCnt="12"/>
      <dgm:spPr/>
      <dgm:t>
        <a:bodyPr/>
        <a:lstStyle/>
        <a:p>
          <a:endParaRPr lang="en-US"/>
        </a:p>
      </dgm:t>
    </dgm:pt>
    <dgm:pt modelId="{09070BF8-1493-48D2-A911-9D14561AD7F4}" type="pres">
      <dgm:prSet presAssocID="{227F5396-24FC-4175-9EF6-BC5200FAFE40}" presName="hierRoot2" presStyleCnt="0">
        <dgm:presLayoutVars>
          <dgm:hierBranch val="init"/>
        </dgm:presLayoutVars>
      </dgm:prSet>
      <dgm:spPr/>
    </dgm:pt>
    <dgm:pt modelId="{476AB712-5D02-4E7D-857A-CD9D48059DB1}" type="pres">
      <dgm:prSet presAssocID="{227F5396-24FC-4175-9EF6-BC5200FAFE40}" presName="rootComposite" presStyleCnt="0"/>
      <dgm:spPr/>
    </dgm:pt>
    <dgm:pt modelId="{1A4B6FB7-47BD-4337-96D9-1C7754878FDE}" type="pres">
      <dgm:prSet presAssocID="{227F5396-24FC-4175-9EF6-BC5200FAFE40}" presName="rootText" presStyleLbl="node4" presStyleIdx="6" presStyleCnt="1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03AE202C-9C41-4A63-BF76-1C1DCA334432}" type="pres">
      <dgm:prSet presAssocID="{227F5396-24FC-4175-9EF6-BC5200FAFE40}" presName="rootConnector" presStyleLbl="node4" presStyleIdx="6" presStyleCnt="12"/>
      <dgm:spPr/>
      <dgm:t>
        <a:bodyPr/>
        <a:lstStyle/>
        <a:p>
          <a:endParaRPr lang="en-US"/>
        </a:p>
      </dgm:t>
    </dgm:pt>
    <dgm:pt modelId="{67888FB1-27B4-44EC-BED1-ABF1E2ABBE91}" type="pres">
      <dgm:prSet presAssocID="{227F5396-24FC-4175-9EF6-BC5200FAFE40}" presName="hierChild4" presStyleCnt="0"/>
      <dgm:spPr/>
    </dgm:pt>
    <dgm:pt modelId="{C7A7E4B9-F5AD-4DB3-86A8-87EF38F3A56D}" type="pres">
      <dgm:prSet presAssocID="{227F5396-24FC-4175-9EF6-BC5200FAFE40}" presName="hierChild5" presStyleCnt="0"/>
      <dgm:spPr/>
    </dgm:pt>
    <dgm:pt modelId="{D6EB91FE-378B-4C3B-9B4F-AB373043BEC7}" type="pres">
      <dgm:prSet presAssocID="{0908474F-FEB1-492A-94CC-89F450938D34}" presName="Name37" presStyleLbl="parChTrans1D4" presStyleIdx="7" presStyleCnt="12"/>
      <dgm:spPr/>
      <dgm:t>
        <a:bodyPr/>
        <a:lstStyle/>
        <a:p>
          <a:endParaRPr lang="en-US"/>
        </a:p>
      </dgm:t>
    </dgm:pt>
    <dgm:pt modelId="{B3BBCDF9-0B45-4D43-95C4-8CA6C2E7DE80}" type="pres">
      <dgm:prSet presAssocID="{B19548EF-18D0-4C46-AD6E-88628F4FFEF7}" presName="hierRoot2" presStyleCnt="0">
        <dgm:presLayoutVars>
          <dgm:hierBranch val="init"/>
        </dgm:presLayoutVars>
      </dgm:prSet>
      <dgm:spPr/>
    </dgm:pt>
    <dgm:pt modelId="{A6DDE118-9655-4ECB-AF2E-5D4C6D6D4149}" type="pres">
      <dgm:prSet presAssocID="{B19548EF-18D0-4C46-AD6E-88628F4FFEF7}" presName="rootComposite" presStyleCnt="0"/>
      <dgm:spPr/>
    </dgm:pt>
    <dgm:pt modelId="{C7F646D6-63E6-4F37-B1E7-EE03EF3244E0}" type="pres">
      <dgm:prSet presAssocID="{B19548EF-18D0-4C46-AD6E-88628F4FFEF7}" presName="rootText" presStyleLbl="node4" presStyleIdx="7" presStyleCnt="1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D6EAE7E7-BF34-4125-93FF-F9FA3775002B}" type="pres">
      <dgm:prSet presAssocID="{B19548EF-18D0-4C46-AD6E-88628F4FFEF7}" presName="rootConnector" presStyleLbl="node4" presStyleIdx="7" presStyleCnt="12"/>
      <dgm:spPr/>
      <dgm:t>
        <a:bodyPr/>
        <a:lstStyle/>
        <a:p>
          <a:endParaRPr lang="en-US"/>
        </a:p>
      </dgm:t>
    </dgm:pt>
    <dgm:pt modelId="{2AE760C1-4F40-4BA4-A50A-7E1E49034781}" type="pres">
      <dgm:prSet presAssocID="{B19548EF-18D0-4C46-AD6E-88628F4FFEF7}" presName="hierChild4" presStyleCnt="0"/>
      <dgm:spPr/>
    </dgm:pt>
    <dgm:pt modelId="{4222108D-EB52-4A9C-A826-5C9C0C62BB05}" type="pres">
      <dgm:prSet presAssocID="{B19548EF-18D0-4C46-AD6E-88628F4FFEF7}" presName="hierChild5" presStyleCnt="0"/>
      <dgm:spPr/>
    </dgm:pt>
    <dgm:pt modelId="{4E46462E-CE63-4571-A3BC-99D687895A51}" type="pres">
      <dgm:prSet presAssocID="{E3663B01-A406-4829-B251-A96261D00AFE}" presName="hierChild5" presStyleCnt="0"/>
      <dgm:spPr/>
    </dgm:pt>
    <dgm:pt modelId="{70D7C3A7-9B32-4F1E-A9C2-29144B3DBA9F}" type="pres">
      <dgm:prSet presAssocID="{573C5B5F-7EA1-4731-B5F1-260D114CE8A6}" presName="hierChild5" presStyleCnt="0"/>
      <dgm:spPr/>
    </dgm:pt>
    <dgm:pt modelId="{78D05DFC-4352-4A09-ACDB-546B2583953B}" type="pres">
      <dgm:prSet presAssocID="{A5CCFE4F-CDE5-4E7A-9F66-98B20CF2416E}" presName="Name37" presStyleLbl="parChTrans1D2" presStyleIdx="1" presStyleCnt="4"/>
      <dgm:spPr/>
      <dgm:t>
        <a:bodyPr/>
        <a:lstStyle/>
        <a:p>
          <a:endParaRPr lang="en-US"/>
        </a:p>
      </dgm:t>
    </dgm:pt>
    <dgm:pt modelId="{EBF9BA95-EB15-4AE1-BF36-BD078FC60995}" type="pres">
      <dgm:prSet presAssocID="{069EC50D-47F4-4194-8FBD-956C25D417FE}" presName="hierRoot2" presStyleCnt="0">
        <dgm:presLayoutVars>
          <dgm:hierBranch val="init"/>
        </dgm:presLayoutVars>
      </dgm:prSet>
      <dgm:spPr/>
    </dgm:pt>
    <dgm:pt modelId="{823A4860-8B91-4792-B404-935463DEA819}" type="pres">
      <dgm:prSet presAssocID="{069EC50D-47F4-4194-8FBD-956C25D417FE}" presName="rootComposite" presStyleCnt="0"/>
      <dgm:spPr/>
    </dgm:pt>
    <dgm:pt modelId="{BDF03055-59CB-4BC4-B82F-2D38B2F773F1}" type="pres">
      <dgm:prSet presAssocID="{069EC50D-47F4-4194-8FBD-956C25D417FE}" presName="rootText" presStyleLbl="node2" presStyleIdx="1" presStyleCnt="4" custScaleX="181834" custLinFactNeighborX="-1986" custLinFactNeighborY="-31088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F9B1B782-A033-4C01-9C1F-31CBF5EC447D}" type="pres">
      <dgm:prSet presAssocID="{069EC50D-47F4-4194-8FBD-956C25D417FE}" presName="rootConnector" presStyleLbl="node2" presStyleIdx="1" presStyleCnt="4"/>
      <dgm:spPr/>
      <dgm:t>
        <a:bodyPr/>
        <a:lstStyle/>
        <a:p>
          <a:endParaRPr lang="en-US"/>
        </a:p>
      </dgm:t>
    </dgm:pt>
    <dgm:pt modelId="{009760A4-0FD8-45AB-AB3C-0E266179950E}" type="pres">
      <dgm:prSet presAssocID="{069EC50D-47F4-4194-8FBD-956C25D417FE}" presName="hierChild4" presStyleCnt="0"/>
      <dgm:spPr/>
    </dgm:pt>
    <dgm:pt modelId="{15DE7C87-C8A5-4B60-B47F-DAE826F83ADE}" type="pres">
      <dgm:prSet presAssocID="{655B06FF-8E01-46B7-A3AB-83F259D4F238}" presName="Name37" presStyleLbl="parChTrans1D3" presStyleIdx="4" presStyleCnt="10"/>
      <dgm:spPr/>
      <dgm:t>
        <a:bodyPr/>
        <a:lstStyle/>
        <a:p>
          <a:endParaRPr lang="en-US"/>
        </a:p>
      </dgm:t>
    </dgm:pt>
    <dgm:pt modelId="{2ECB4447-35A6-4EE0-9266-594F550BA1BE}" type="pres">
      <dgm:prSet presAssocID="{B8F6D76D-58B9-456D-BDF6-EFDDE3050969}" presName="hierRoot2" presStyleCnt="0">
        <dgm:presLayoutVars>
          <dgm:hierBranch val="init"/>
        </dgm:presLayoutVars>
      </dgm:prSet>
      <dgm:spPr/>
    </dgm:pt>
    <dgm:pt modelId="{3F0AC9BA-8A21-4D3F-BFBD-FCEDABC6142A}" type="pres">
      <dgm:prSet presAssocID="{B8F6D76D-58B9-456D-BDF6-EFDDE3050969}" presName="rootComposite" presStyleCnt="0"/>
      <dgm:spPr/>
    </dgm:pt>
    <dgm:pt modelId="{902ABAB9-2957-482F-A096-2CD65BCCD89B}" type="pres">
      <dgm:prSet presAssocID="{B8F6D76D-58B9-456D-BDF6-EFDDE3050969}" presName="rootText" presStyleLbl="node3" presStyleIdx="4" presStyleCnt="10" custLinFactNeighborX="-10500" custLinFactNeighborY="6705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0D07D201-7F26-4410-B4CD-9EADF1819123}" type="pres">
      <dgm:prSet presAssocID="{B8F6D76D-58B9-456D-BDF6-EFDDE3050969}" presName="rootConnector" presStyleLbl="node3" presStyleIdx="4" presStyleCnt="10"/>
      <dgm:spPr/>
      <dgm:t>
        <a:bodyPr/>
        <a:lstStyle/>
        <a:p>
          <a:endParaRPr lang="en-US"/>
        </a:p>
      </dgm:t>
    </dgm:pt>
    <dgm:pt modelId="{BCC6D539-1CED-480E-91EA-A69EBAA8BF76}" type="pres">
      <dgm:prSet presAssocID="{B8F6D76D-58B9-456D-BDF6-EFDDE3050969}" presName="hierChild4" presStyleCnt="0"/>
      <dgm:spPr/>
    </dgm:pt>
    <dgm:pt modelId="{F355560B-5873-4527-B23B-57EA9547BE6B}" type="pres">
      <dgm:prSet presAssocID="{B8F6D76D-58B9-456D-BDF6-EFDDE3050969}" presName="hierChild5" presStyleCnt="0"/>
      <dgm:spPr/>
    </dgm:pt>
    <dgm:pt modelId="{F832C121-B049-409D-BEB2-3EC7F244BBD5}" type="pres">
      <dgm:prSet presAssocID="{2D8B61A3-5619-40E8-AE51-5AF3B96F1358}" presName="Name37" presStyleLbl="parChTrans1D3" presStyleIdx="5" presStyleCnt="10"/>
      <dgm:spPr/>
      <dgm:t>
        <a:bodyPr/>
        <a:lstStyle/>
        <a:p>
          <a:endParaRPr lang="en-US"/>
        </a:p>
      </dgm:t>
    </dgm:pt>
    <dgm:pt modelId="{D9B62307-8C1B-4E22-8872-851F2BC42BD7}" type="pres">
      <dgm:prSet presAssocID="{20BDBD21-E54F-4F7D-B2B8-EDF633CEED69}" presName="hierRoot2" presStyleCnt="0">
        <dgm:presLayoutVars>
          <dgm:hierBranch val="init"/>
        </dgm:presLayoutVars>
      </dgm:prSet>
      <dgm:spPr/>
    </dgm:pt>
    <dgm:pt modelId="{9A77301A-EB1F-43C5-A7E6-FEF7707C2CC1}" type="pres">
      <dgm:prSet presAssocID="{20BDBD21-E54F-4F7D-B2B8-EDF633CEED69}" presName="rootComposite" presStyleCnt="0"/>
      <dgm:spPr/>
    </dgm:pt>
    <dgm:pt modelId="{A6EB408F-1174-4ACC-8355-B1FBD778B6FB}" type="pres">
      <dgm:prSet presAssocID="{20BDBD21-E54F-4F7D-B2B8-EDF633CEED69}" presName="rootText" presStyleLbl="node3" presStyleIdx="5" presStyleCnt="10" custLinFactY="-85782" custLinFactNeighborX="-10500" custLinFactNeighborY="-10000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A4C6B654-7828-48D8-AE07-60CFA65BC374}" type="pres">
      <dgm:prSet presAssocID="{20BDBD21-E54F-4F7D-B2B8-EDF633CEED69}" presName="rootConnector" presStyleLbl="node3" presStyleIdx="5" presStyleCnt="10"/>
      <dgm:spPr/>
      <dgm:t>
        <a:bodyPr/>
        <a:lstStyle/>
        <a:p>
          <a:endParaRPr lang="en-US"/>
        </a:p>
      </dgm:t>
    </dgm:pt>
    <dgm:pt modelId="{1CF02631-2348-4366-B2D7-E67A86E454FF}" type="pres">
      <dgm:prSet presAssocID="{20BDBD21-E54F-4F7D-B2B8-EDF633CEED69}" presName="hierChild4" presStyleCnt="0"/>
      <dgm:spPr/>
    </dgm:pt>
    <dgm:pt modelId="{6F104DE3-DF40-4E5E-8361-BE60F1C1A96C}" type="pres">
      <dgm:prSet presAssocID="{20BDBD21-E54F-4F7D-B2B8-EDF633CEED69}" presName="hierChild5" presStyleCnt="0"/>
      <dgm:spPr/>
    </dgm:pt>
    <dgm:pt modelId="{003F0793-B4A1-4025-897A-8C23215451E4}" type="pres">
      <dgm:prSet presAssocID="{069EC50D-47F4-4194-8FBD-956C25D417FE}" presName="hierChild5" presStyleCnt="0"/>
      <dgm:spPr/>
    </dgm:pt>
    <dgm:pt modelId="{F3F564A5-D278-4BD0-870E-B0A29EDE59EA}" type="pres">
      <dgm:prSet presAssocID="{36AFE55F-F9E5-485E-83DD-910C9107F840}" presName="hierChild3" presStyleCnt="0"/>
      <dgm:spPr/>
    </dgm:pt>
    <dgm:pt modelId="{758121AD-9961-49AB-8F70-D3E86C684A08}" type="pres">
      <dgm:prSet presAssocID="{98526B82-B802-437F-9F60-0CB7F9EC5CA3}" presName="hierRoot1" presStyleCnt="0">
        <dgm:presLayoutVars>
          <dgm:hierBranch val="init"/>
        </dgm:presLayoutVars>
      </dgm:prSet>
      <dgm:spPr/>
    </dgm:pt>
    <dgm:pt modelId="{E4E46341-CE8F-4EE0-8E18-40868C9AC01D}" type="pres">
      <dgm:prSet presAssocID="{98526B82-B802-437F-9F60-0CB7F9EC5CA3}" presName="rootComposite1" presStyleCnt="0"/>
      <dgm:spPr/>
    </dgm:pt>
    <dgm:pt modelId="{320EE538-3952-4774-9895-6CCC5F8669B8}" type="pres">
      <dgm:prSet presAssocID="{98526B82-B802-437F-9F60-0CB7F9EC5CA3}" presName="rootText1" presStyleLbl="node0" presStyleIdx="1" presStyleCnt="2" custScaleX="229307" custScaleY="141281" custLinFactY="-87451" custLinFactNeighborX="3571" custLinFactNeighborY="-10000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3285BD54-EFB2-4931-8C10-BA996F551E12}" type="pres">
      <dgm:prSet presAssocID="{98526B82-B802-437F-9F60-0CB7F9EC5CA3}" presName="rootConnector1" presStyleLbl="node1" presStyleIdx="0" presStyleCnt="0"/>
      <dgm:spPr/>
      <dgm:t>
        <a:bodyPr/>
        <a:lstStyle/>
        <a:p>
          <a:endParaRPr lang="en-US"/>
        </a:p>
      </dgm:t>
    </dgm:pt>
    <dgm:pt modelId="{11E8D660-DDD5-4332-AB02-B5F1D918634C}" type="pres">
      <dgm:prSet presAssocID="{98526B82-B802-437F-9F60-0CB7F9EC5CA3}" presName="hierChild2" presStyleCnt="0"/>
      <dgm:spPr/>
    </dgm:pt>
    <dgm:pt modelId="{BDDB4B2D-C4E4-4223-907D-E685992C69CA}" type="pres">
      <dgm:prSet presAssocID="{E047B122-5977-49D4-A172-8275A6CFBA27}" presName="Name37" presStyleLbl="parChTrans1D2" presStyleIdx="2" presStyleCnt="4"/>
      <dgm:spPr/>
      <dgm:t>
        <a:bodyPr/>
        <a:lstStyle/>
        <a:p>
          <a:endParaRPr lang="en-US"/>
        </a:p>
      </dgm:t>
    </dgm:pt>
    <dgm:pt modelId="{D3D4C01A-A615-458F-B58D-532547B81F75}" type="pres">
      <dgm:prSet presAssocID="{1CE9E2D2-6464-4E98-85B0-95728D33FBF3}" presName="hierRoot2" presStyleCnt="0">
        <dgm:presLayoutVars>
          <dgm:hierBranch val="init"/>
        </dgm:presLayoutVars>
      </dgm:prSet>
      <dgm:spPr/>
    </dgm:pt>
    <dgm:pt modelId="{B60E17C1-973C-4090-8502-CAB10D0C9841}" type="pres">
      <dgm:prSet presAssocID="{1CE9E2D2-6464-4E98-85B0-95728D33FBF3}" presName="rootComposite" presStyleCnt="0"/>
      <dgm:spPr/>
    </dgm:pt>
    <dgm:pt modelId="{A338A040-9B63-49F3-A791-39807D7519E1}" type="pres">
      <dgm:prSet presAssocID="{1CE9E2D2-6464-4E98-85B0-95728D33FBF3}" presName="rootText" presStyleLbl="node2" presStyleIdx="2" presStyleCnt="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E0893B44-DC5A-44BC-AC0F-962B72F3E5A5}" type="pres">
      <dgm:prSet presAssocID="{1CE9E2D2-6464-4E98-85B0-95728D33FBF3}" presName="rootConnector" presStyleLbl="node2" presStyleIdx="2" presStyleCnt="4"/>
      <dgm:spPr/>
      <dgm:t>
        <a:bodyPr/>
        <a:lstStyle/>
        <a:p>
          <a:endParaRPr lang="en-US"/>
        </a:p>
      </dgm:t>
    </dgm:pt>
    <dgm:pt modelId="{1302130C-2AE7-4C6B-8E8F-BEA7F87659D2}" type="pres">
      <dgm:prSet presAssocID="{1CE9E2D2-6464-4E98-85B0-95728D33FBF3}" presName="hierChild4" presStyleCnt="0"/>
      <dgm:spPr/>
    </dgm:pt>
    <dgm:pt modelId="{88BE6875-CFEB-41A0-8F93-89E901A8073B}" type="pres">
      <dgm:prSet presAssocID="{603A7DE3-E5E8-46BE-98EC-69011EB6BE6F}" presName="Name37" presStyleLbl="parChTrans1D3" presStyleIdx="6" presStyleCnt="10"/>
      <dgm:spPr/>
      <dgm:t>
        <a:bodyPr/>
        <a:lstStyle/>
        <a:p>
          <a:endParaRPr lang="en-US"/>
        </a:p>
      </dgm:t>
    </dgm:pt>
    <dgm:pt modelId="{676B4853-2F15-405B-987E-600F7CD95A1A}" type="pres">
      <dgm:prSet presAssocID="{2B1E9626-012B-43D2-8D4C-134D2B178E2E}" presName="hierRoot2" presStyleCnt="0">
        <dgm:presLayoutVars>
          <dgm:hierBranch val="init"/>
        </dgm:presLayoutVars>
      </dgm:prSet>
      <dgm:spPr/>
    </dgm:pt>
    <dgm:pt modelId="{764ECF3A-1767-4A33-8DE1-229BB5B923A5}" type="pres">
      <dgm:prSet presAssocID="{2B1E9626-012B-43D2-8D4C-134D2B178E2E}" presName="rootComposite" presStyleCnt="0"/>
      <dgm:spPr/>
    </dgm:pt>
    <dgm:pt modelId="{1371BFCA-61D5-4562-A6B1-2CCF7C0C65FE}" type="pres">
      <dgm:prSet presAssocID="{2B1E9626-012B-43D2-8D4C-134D2B178E2E}" presName="rootText" presStyleLbl="node3" presStyleIdx="6" presStyleCnt="1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B559077D-C7A1-4FFA-AF7C-F04969E70EE9}" type="pres">
      <dgm:prSet presAssocID="{2B1E9626-012B-43D2-8D4C-134D2B178E2E}" presName="rootConnector" presStyleLbl="node3" presStyleIdx="6" presStyleCnt="10"/>
      <dgm:spPr/>
      <dgm:t>
        <a:bodyPr/>
        <a:lstStyle/>
        <a:p>
          <a:endParaRPr lang="en-US"/>
        </a:p>
      </dgm:t>
    </dgm:pt>
    <dgm:pt modelId="{869C8802-C264-4DA2-8C6E-912F2E3E1563}" type="pres">
      <dgm:prSet presAssocID="{2B1E9626-012B-43D2-8D4C-134D2B178E2E}" presName="hierChild4" presStyleCnt="0"/>
      <dgm:spPr/>
    </dgm:pt>
    <dgm:pt modelId="{C00C053C-E6B5-44DE-8125-60DABEE59E05}" type="pres">
      <dgm:prSet presAssocID="{92F12269-40D6-4506-BC18-C984E3B04483}" presName="Name37" presStyleLbl="parChTrans1D4" presStyleIdx="8" presStyleCnt="12"/>
      <dgm:spPr/>
      <dgm:t>
        <a:bodyPr/>
        <a:lstStyle/>
        <a:p>
          <a:endParaRPr lang="en-US"/>
        </a:p>
      </dgm:t>
    </dgm:pt>
    <dgm:pt modelId="{01F393CE-03FD-49C4-9FB0-B6C6C5D66E4E}" type="pres">
      <dgm:prSet presAssocID="{E7040050-4D59-4D47-90ED-E268F03AEFD3}" presName="hierRoot2" presStyleCnt="0">
        <dgm:presLayoutVars>
          <dgm:hierBranch val="init"/>
        </dgm:presLayoutVars>
      </dgm:prSet>
      <dgm:spPr/>
    </dgm:pt>
    <dgm:pt modelId="{2BB20E66-B43A-4EFF-9958-CED52AEB7EC5}" type="pres">
      <dgm:prSet presAssocID="{E7040050-4D59-4D47-90ED-E268F03AEFD3}" presName="rootComposite" presStyleCnt="0"/>
      <dgm:spPr/>
    </dgm:pt>
    <dgm:pt modelId="{E59C6361-886D-4045-A111-38A26F453389}" type="pres">
      <dgm:prSet presAssocID="{E7040050-4D59-4D47-90ED-E268F03AEFD3}" presName="rootText" presStyleLbl="node4" presStyleIdx="8" presStyleCnt="1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581FA72C-9B12-4702-AD73-7A6E6950A78D}" type="pres">
      <dgm:prSet presAssocID="{E7040050-4D59-4D47-90ED-E268F03AEFD3}" presName="rootConnector" presStyleLbl="node4" presStyleIdx="8" presStyleCnt="12"/>
      <dgm:spPr/>
      <dgm:t>
        <a:bodyPr/>
        <a:lstStyle/>
        <a:p>
          <a:endParaRPr lang="en-US"/>
        </a:p>
      </dgm:t>
    </dgm:pt>
    <dgm:pt modelId="{D10C5D4A-AE51-40A4-8A4A-3A9AB7229CC7}" type="pres">
      <dgm:prSet presAssocID="{E7040050-4D59-4D47-90ED-E268F03AEFD3}" presName="hierChild4" presStyleCnt="0"/>
      <dgm:spPr/>
    </dgm:pt>
    <dgm:pt modelId="{7DE9B68E-064E-4A29-9AFF-DC59726604A7}" type="pres">
      <dgm:prSet presAssocID="{E7040050-4D59-4D47-90ED-E268F03AEFD3}" presName="hierChild5" presStyleCnt="0"/>
      <dgm:spPr/>
    </dgm:pt>
    <dgm:pt modelId="{5DEE137D-8441-4B3C-B73A-D37231907ADE}" type="pres">
      <dgm:prSet presAssocID="{714A2B12-4F66-4239-BD3A-37E2BCE9C20B}" presName="Name37" presStyleLbl="parChTrans1D4" presStyleIdx="9" presStyleCnt="12"/>
      <dgm:spPr/>
      <dgm:t>
        <a:bodyPr/>
        <a:lstStyle/>
        <a:p>
          <a:endParaRPr lang="en-US"/>
        </a:p>
      </dgm:t>
    </dgm:pt>
    <dgm:pt modelId="{F7FD3443-3AE0-4634-9395-A9B84C0FB114}" type="pres">
      <dgm:prSet presAssocID="{2ABEB8EB-0939-4657-8BFA-902FE1C37060}" presName="hierRoot2" presStyleCnt="0">
        <dgm:presLayoutVars>
          <dgm:hierBranch val="init"/>
        </dgm:presLayoutVars>
      </dgm:prSet>
      <dgm:spPr/>
    </dgm:pt>
    <dgm:pt modelId="{F4FB9D75-3242-4BC3-8659-6C8D006B78FD}" type="pres">
      <dgm:prSet presAssocID="{2ABEB8EB-0939-4657-8BFA-902FE1C37060}" presName="rootComposite" presStyleCnt="0"/>
      <dgm:spPr/>
    </dgm:pt>
    <dgm:pt modelId="{B3058BAA-4AF4-413D-9FB2-AE52DB36D3F9}" type="pres">
      <dgm:prSet presAssocID="{2ABEB8EB-0939-4657-8BFA-902FE1C37060}" presName="rootText" presStyleLbl="node4" presStyleIdx="9" presStyleCnt="1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107C1DEC-DB6C-487C-915A-C0ED64A4B21A}" type="pres">
      <dgm:prSet presAssocID="{2ABEB8EB-0939-4657-8BFA-902FE1C37060}" presName="rootConnector" presStyleLbl="node4" presStyleIdx="9" presStyleCnt="12"/>
      <dgm:spPr/>
      <dgm:t>
        <a:bodyPr/>
        <a:lstStyle/>
        <a:p>
          <a:endParaRPr lang="en-US"/>
        </a:p>
      </dgm:t>
    </dgm:pt>
    <dgm:pt modelId="{DBD70616-06BF-4838-899E-4F293D16F927}" type="pres">
      <dgm:prSet presAssocID="{2ABEB8EB-0939-4657-8BFA-902FE1C37060}" presName="hierChild4" presStyleCnt="0"/>
      <dgm:spPr/>
    </dgm:pt>
    <dgm:pt modelId="{C94ED438-9E9E-4FB2-9F3B-1789D814AED7}" type="pres">
      <dgm:prSet presAssocID="{2ABEB8EB-0939-4657-8BFA-902FE1C37060}" presName="hierChild5" presStyleCnt="0"/>
      <dgm:spPr/>
    </dgm:pt>
    <dgm:pt modelId="{8502DD48-45FB-4B8D-A36C-D290B3D76771}" type="pres">
      <dgm:prSet presAssocID="{2B1E9626-012B-43D2-8D4C-134D2B178E2E}" presName="hierChild5" presStyleCnt="0"/>
      <dgm:spPr/>
    </dgm:pt>
    <dgm:pt modelId="{C37E9016-1443-49D1-95F1-26055FC18B7E}" type="pres">
      <dgm:prSet presAssocID="{4E845EA5-C103-4BAE-90D4-210EAEA624EE}" presName="Name37" presStyleLbl="parChTrans1D3" presStyleIdx="7" presStyleCnt="10"/>
      <dgm:spPr/>
      <dgm:t>
        <a:bodyPr/>
        <a:lstStyle/>
        <a:p>
          <a:endParaRPr lang="en-US"/>
        </a:p>
      </dgm:t>
    </dgm:pt>
    <dgm:pt modelId="{7793C683-72A5-462E-A438-78DE865F89FD}" type="pres">
      <dgm:prSet presAssocID="{4ABAF741-3B02-4732-95B7-38F6A75F9CAA}" presName="hierRoot2" presStyleCnt="0">
        <dgm:presLayoutVars>
          <dgm:hierBranch val="init"/>
        </dgm:presLayoutVars>
      </dgm:prSet>
      <dgm:spPr/>
    </dgm:pt>
    <dgm:pt modelId="{45113944-30D1-4BC1-8355-6CF687856C02}" type="pres">
      <dgm:prSet presAssocID="{4ABAF741-3B02-4732-95B7-38F6A75F9CAA}" presName="rootComposite" presStyleCnt="0"/>
      <dgm:spPr/>
    </dgm:pt>
    <dgm:pt modelId="{790B139A-82C6-4232-9862-219595DD5CB9}" type="pres">
      <dgm:prSet presAssocID="{4ABAF741-3B02-4732-95B7-38F6A75F9CAA}" presName="rootText" presStyleLbl="node3" presStyleIdx="7" presStyleCnt="1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E21C195C-A0DC-42BD-86B7-298ADE732AE7}" type="pres">
      <dgm:prSet presAssocID="{4ABAF741-3B02-4732-95B7-38F6A75F9CAA}" presName="rootConnector" presStyleLbl="node3" presStyleIdx="7" presStyleCnt="10"/>
      <dgm:spPr/>
      <dgm:t>
        <a:bodyPr/>
        <a:lstStyle/>
        <a:p>
          <a:endParaRPr lang="en-US"/>
        </a:p>
      </dgm:t>
    </dgm:pt>
    <dgm:pt modelId="{80E5EA10-598C-4A22-A622-CC9872E4E697}" type="pres">
      <dgm:prSet presAssocID="{4ABAF741-3B02-4732-95B7-38F6A75F9CAA}" presName="hierChild4" presStyleCnt="0"/>
      <dgm:spPr/>
    </dgm:pt>
    <dgm:pt modelId="{CFEF9FF4-9B68-4E3B-BB9B-32D503CA4014}" type="pres">
      <dgm:prSet presAssocID="{904278F8-2884-490E-A51C-4271E7C4DFFC}" presName="Name37" presStyleLbl="parChTrans1D4" presStyleIdx="10" presStyleCnt="12"/>
      <dgm:spPr/>
      <dgm:t>
        <a:bodyPr/>
        <a:lstStyle/>
        <a:p>
          <a:endParaRPr lang="en-US"/>
        </a:p>
      </dgm:t>
    </dgm:pt>
    <dgm:pt modelId="{4C9EA386-E59E-4B5A-AD61-439CF21E16DF}" type="pres">
      <dgm:prSet presAssocID="{C6D852DF-8C62-475C-871D-EF2EB12B5D30}" presName="hierRoot2" presStyleCnt="0">
        <dgm:presLayoutVars>
          <dgm:hierBranch val="init"/>
        </dgm:presLayoutVars>
      </dgm:prSet>
      <dgm:spPr/>
    </dgm:pt>
    <dgm:pt modelId="{A36B733E-38CF-4053-A253-EAFC003E061D}" type="pres">
      <dgm:prSet presAssocID="{C6D852DF-8C62-475C-871D-EF2EB12B5D30}" presName="rootComposite" presStyleCnt="0"/>
      <dgm:spPr/>
    </dgm:pt>
    <dgm:pt modelId="{0D0E860B-01C1-4277-8931-6E2D71D07A80}" type="pres">
      <dgm:prSet presAssocID="{C6D852DF-8C62-475C-871D-EF2EB12B5D30}" presName="rootText" presStyleLbl="node4" presStyleIdx="10" presStyleCnt="1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64C8C09C-C31D-422E-B862-63D0BBF91351}" type="pres">
      <dgm:prSet presAssocID="{C6D852DF-8C62-475C-871D-EF2EB12B5D30}" presName="rootConnector" presStyleLbl="node4" presStyleIdx="10" presStyleCnt="12"/>
      <dgm:spPr/>
      <dgm:t>
        <a:bodyPr/>
        <a:lstStyle/>
        <a:p>
          <a:endParaRPr lang="en-US"/>
        </a:p>
      </dgm:t>
    </dgm:pt>
    <dgm:pt modelId="{C3786E01-B044-4666-9528-3FBE5C259B78}" type="pres">
      <dgm:prSet presAssocID="{C6D852DF-8C62-475C-871D-EF2EB12B5D30}" presName="hierChild4" presStyleCnt="0"/>
      <dgm:spPr/>
    </dgm:pt>
    <dgm:pt modelId="{B1052F28-07F2-4821-AB00-4C4A12A463E7}" type="pres">
      <dgm:prSet presAssocID="{C6D852DF-8C62-475C-871D-EF2EB12B5D30}" presName="hierChild5" presStyleCnt="0"/>
      <dgm:spPr/>
    </dgm:pt>
    <dgm:pt modelId="{C987A6E7-D79F-4D26-AE78-559C6B6D5504}" type="pres">
      <dgm:prSet presAssocID="{578555E2-7BF8-462C-B746-342EEF6A0F2B}" presName="Name37" presStyleLbl="parChTrans1D4" presStyleIdx="11" presStyleCnt="12"/>
      <dgm:spPr/>
      <dgm:t>
        <a:bodyPr/>
        <a:lstStyle/>
        <a:p>
          <a:endParaRPr lang="en-US"/>
        </a:p>
      </dgm:t>
    </dgm:pt>
    <dgm:pt modelId="{DF8D7DB2-3E27-4F84-8F51-28E9DD99B7ED}" type="pres">
      <dgm:prSet presAssocID="{58B6E8EA-3305-4AC2-8092-C7109B882065}" presName="hierRoot2" presStyleCnt="0">
        <dgm:presLayoutVars>
          <dgm:hierBranch val="init"/>
        </dgm:presLayoutVars>
      </dgm:prSet>
      <dgm:spPr/>
    </dgm:pt>
    <dgm:pt modelId="{331099E3-F479-4517-BE61-11D5518B62D7}" type="pres">
      <dgm:prSet presAssocID="{58B6E8EA-3305-4AC2-8092-C7109B882065}" presName="rootComposite" presStyleCnt="0"/>
      <dgm:spPr/>
    </dgm:pt>
    <dgm:pt modelId="{9E6E2B88-0FB3-4116-A6D5-624F739B0C4F}" type="pres">
      <dgm:prSet presAssocID="{58B6E8EA-3305-4AC2-8092-C7109B882065}" presName="rootText" presStyleLbl="node4" presStyleIdx="11" presStyleCnt="1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370D09FE-7F52-417E-A3D2-6A610CBE5262}" type="pres">
      <dgm:prSet presAssocID="{58B6E8EA-3305-4AC2-8092-C7109B882065}" presName="rootConnector" presStyleLbl="node4" presStyleIdx="11" presStyleCnt="12"/>
      <dgm:spPr/>
      <dgm:t>
        <a:bodyPr/>
        <a:lstStyle/>
        <a:p>
          <a:endParaRPr lang="en-US"/>
        </a:p>
      </dgm:t>
    </dgm:pt>
    <dgm:pt modelId="{48458019-8A45-48AA-B6AE-F24AA026E36A}" type="pres">
      <dgm:prSet presAssocID="{58B6E8EA-3305-4AC2-8092-C7109B882065}" presName="hierChild4" presStyleCnt="0"/>
      <dgm:spPr/>
    </dgm:pt>
    <dgm:pt modelId="{DFBD8071-87AC-454A-B3DF-9419DC8E9B06}" type="pres">
      <dgm:prSet presAssocID="{58B6E8EA-3305-4AC2-8092-C7109B882065}" presName="hierChild5" presStyleCnt="0"/>
      <dgm:spPr/>
    </dgm:pt>
    <dgm:pt modelId="{F153BE13-5307-41B2-873F-5D92C5BA91C2}" type="pres">
      <dgm:prSet presAssocID="{4ABAF741-3B02-4732-95B7-38F6A75F9CAA}" presName="hierChild5" presStyleCnt="0"/>
      <dgm:spPr/>
    </dgm:pt>
    <dgm:pt modelId="{DF7215C5-D1B5-4183-A8BF-7371CEB5A84B}" type="pres">
      <dgm:prSet presAssocID="{1CE9E2D2-6464-4E98-85B0-95728D33FBF3}" presName="hierChild5" presStyleCnt="0"/>
      <dgm:spPr/>
    </dgm:pt>
    <dgm:pt modelId="{854CBCAB-7A0B-42B7-B492-F12C346E5170}" type="pres">
      <dgm:prSet presAssocID="{252FB6E1-E042-42BC-AE8C-B41FEFDD7E0E}" presName="Name37" presStyleLbl="parChTrans1D2" presStyleIdx="3" presStyleCnt="4"/>
      <dgm:spPr/>
      <dgm:t>
        <a:bodyPr/>
        <a:lstStyle/>
        <a:p>
          <a:endParaRPr lang="en-US"/>
        </a:p>
      </dgm:t>
    </dgm:pt>
    <dgm:pt modelId="{B3FE3530-04E7-4BBA-9A28-FFA43B5E50A9}" type="pres">
      <dgm:prSet presAssocID="{7212215F-99D8-4223-AC31-7029F8E43193}" presName="hierRoot2" presStyleCnt="0">
        <dgm:presLayoutVars>
          <dgm:hierBranch val="init"/>
        </dgm:presLayoutVars>
      </dgm:prSet>
      <dgm:spPr/>
    </dgm:pt>
    <dgm:pt modelId="{C5917F8A-E376-4731-8F98-68B520C0FA26}" type="pres">
      <dgm:prSet presAssocID="{7212215F-99D8-4223-AC31-7029F8E43193}" presName="rootComposite" presStyleCnt="0"/>
      <dgm:spPr/>
    </dgm:pt>
    <dgm:pt modelId="{5C76AF95-31CB-4594-A780-03A2C0DBE02D}" type="pres">
      <dgm:prSet presAssocID="{7212215F-99D8-4223-AC31-7029F8E43193}" presName="rootText" presStyleLbl="node2" presStyleIdx="3" presStyleCnt="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562D5CF6-5ABF-4DFB-815F-7D3C263B8F6D}" type="pres">
      <dgm:prSet presAssocID="{7212215F-99D8-4223-AC31-7029F8E43193}" presName="rootConnector" presStyleLbl="node2" presStyleIdx="3" presStyleCnt="4"/>
      <dgm:spPr/>
      <dgm:t>
        <a:bodyPr/>
        <a:lstStyle/>
        <a:p>
          <a:endParaRPr lang="en-US"/>
        </a:p>
      </dgm:t>
    </dgm:pt>
    <dgm:pt modelId="{2979BDE4-08D8-4710-8135-75951F2DD72B}" type="pres">
      <dgm:prSet presAssocID="{7212215F-99D8-4223-AC31-7029F8E43193}" presName="hierChild4" presStyleCnt="0"/>
      <dgm:spPr/>
    </dgm:pt>
    <dgm:pt modelId="{9848D86C-CC85-4A80-A4F7-7D381AC83559}" type="pres">
      <dgm:prSet presAssocID="{3713FECD-BA9E-4C67-9EB6-9BDE34DDAF45}" presName="Name37" presStyleLbl="parChTrans1D3" presStyleIdx="8" presStyleCnt="10"/>
      <dgm:spPr/>
      <dgm:t>
        <a:bodyPr/>
        <a:lstStyle/>
        <a:p>
          <a:endParaRPr lang="en-US"/>
        </a:p>
      </dgm:t>
    </dgm:pt>
    <dgm:pt modelId="{02A657A7-32CB-441A-998E-C640E8436411}" type="pres">
      <dgm:prSet presAssocID="{ABCE2CF9-9227-4691-9B3A-47FC44E32083}" presName="hierRoot2" presStyleCnt="0">
        <dgm:presLayoutVars>
          <dgm:hierBranch val="init"/>
        </dgm:presLayoutVars>
      </dgm:prSet>
      <dgm:spPr/>
    </dgm:pt>
    <dgm:pt modelId="{CF44EC84-1C25-44EE-87CE-27C8B4390595}" type="pres">
      <dgm:prSet presAssocID="{ABCE2CF9-9227-4691-9B3A-47FC44E32083}" presName="rootComposite" presStyleCnt="0"/>
      <dgm:spPr/>
    </dgm:pt>
    <dgm:pt modelId="{9524F0FE-7AEA-422D-8C47-48E475864522}" type="pres">
      <dgm:prSet presAssocID="{ABCE2CF9-9227-4691-9B3A-47FC44E32083}" presName="rootText" presStyleLbl="node3" presStyleIdx="8" presStyleCnt="1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6889562D-6732-4D7C-BE69-7F5FFB9D5F41}" type="pres">
      <dgm:prSet presAssocID="{ABCE2CF9-9227-4691-9B3A-47FC44E32083}" presName="rootConnector" presStyleLbl="node3" presStyleIdx="8" presStyleCnt="10"/>
      <dgm:spPr/>
      <dgm:t>
        <a:bodyPr/>
        <a:lstStyle/>
        <a:p>
          <a:endParaRPr lang="en-US"/>
        </a:p>
      </dgm:t>
    </dgm:pt>
    <dgm:pt modelId="{663109B4-8DEB-4B52-AFB6-980FDCE7B59B}" type="pres">
      <dgm:prSet presAssocID="{ABCE2CF9-9227-4691-9B3A-47FC44E32083}" presName="hierChild4" presStyleCnt="0"/>
      <dgm:spPr/>
    </dgm:pt>
    <dgm:pt modelId="{CE514851-707A-4690-92D4-4DBF8E07B86A}" type="pres">
      <dgm:prSet presAssocID="{ABCE2CF9-9227-4691-9B3A-47FC44E32083}" presName="hierChild5" presStyleCnt="0"/>
      <dgm:spPr/>
    </dgm:pt>
    <dgm:pt modelId="{A65182E5-0B1E-4403-A972-7B06D6FD0A4A}" type="pres">
      <dgm:prSet presAssocID="{2F1D094F-F5BC-4FFA-81CF-7A94280A8AC9}" presName="Name37" presStyleLbl="parChTrans1D3" presStyleIdx="9" presStyleCnt="10"/>
      <dgm:spPr/>
      <dgm:t>
        <a:bodyPr/>
        <a:lstStyle/>
        <a:p>
          <a:endParaRPr lang="en-US"/>
        </a:p>
      </dgm:t>
    </dgm:pt>
    <dgm:pt modelId="{453830B9-DBCD-4C14-A6E0-A0D157EE44B6}" type="pres">
      <dgm:prSet presAssocID="{0E5AF70F-A2CC-4C6C-8A90-F20AA3BF3F8C}" presName="hierRoot2" presStyleCnt="0">
        <dgm:presLayoutVars>
          <dgm:hierBranch val="init"/>
        </dgm:presLayoutVars>
      </dgm:prSet>
      <dgm:spPr/>
    </dgm:pt>
    <dgm:pt modelId="{AF7E245F-DC51-44FC-901C-C5A488F626CB}" type="pres">
      <dgm:prSet presAssocID="{0E5AF70F-A2CC-4C6C-8A90-F20AA3BF3F8C}" presName="rootComposite" presStyleCnt="0"/>
      <dgm:spPr/>
    </dgm:pt>
    <dgm:pt modelId="{3C136175-5440-4DB7-B625-8862C38A2D34}" type="pres">
      <dgm:prSet presAssocID="{0E5AF70F-A2CC-4C6C-8A90-F20AA3BF3F8C}" presName="rootText" presStyleLbl="node3" presStyleIdx="9" presStyleCnt="1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8B8E4BF7-4565-4194-BD51-88C9C018D4FB}" type="pres">
      <dgm:prSet presAssocID="{0E5AF70F-A2CC-4C6C-8A90-F20AA3BF3F8C}" presName="rootConnector" presStyleLbl="node3" presStyleIdx="9" presStyleCnt="10"/>
      <dgm:spPr/>
      <dgm:t>
        <a:bodyPr/>
        <a:lstStyle/>
        <a:p>
          <a:endParaRPr lang="en-US"/>
        </a:p>
      </dgm:t>
    </dgm:pt>
    <dgm:pt modelId="{1FC1D782-9DEE-4AEC-A7E8-F309686EC52D}" type="pres">
      <dgm:prSet presAssocID="{0E5AF70F-A2CC-4C6C-8A90-F20AA3BF3F8C}" presName="hierChild4" presStyleCnt="0"/>
      <dgm:spPr/>
    </dgm:pt>
    <dgm:pt modelId="{2B788B6D-7852-4ECD-B534-2CC7D83CF692}" type="pres">
      <dgm:prSet presAssocID="{0E5AF70F-A2CC-4C6C-8A90-F20AA3BF3F8C}" presName="hierChild5" presStyleCnt="0"/>
      <dgm:spPr/>
    </dgm:pt>
    <dgm:pt modelId="{DC593B4A-3907-42F5-B933-8D9F232767FD}" type="pres">
      <dgm:prSet presAssocID="{7212215F-99D8-4223-AC31-7029F8E43193}" presName="hierChild5" presStyleCnt="0"/>
      <dgm:spPr/>
    </dgm:pt>
    <dgm:pt modelId="{490AFA03-2C46-4982-BD2E-08EDCCB8484D}" type="pres">
      <dgm:prSet presAssocID="{98526B82-B802-437F-9F60-0CB7F9EC5CA3}" presName="hierChild3" presStyleCnt="0"/>
      <dgm:spPr/>
    </dgm:pt>
  </dgm:ptLst>
  <dgm:cxnLst>
    <dgm:cxn modelId="{D263351D-538A-4AA4-9033-CFA0B20D324B}" type="presOf" srcId="{421F3D6B-80E0-4FE8-AAD2-3CA62164EF46}" destId="{6F364DFE-B199-42DB-87E1-4FBB04F4074B}" srcOrd="0" destOrd="0" presId="urn:microsoft.com/office/officeart/2005/8/layout/orgChart1"/>
    <dgm:cxn modelId="{DF2E1BB9-61E9-4D4F-AED2-06C50189C454}" type="presOf" srcId="{E3663B01-A406-4829-B251-A96261D00AFE}" destId="{0A9E4C39-7EEB-4E4D-AC31-D0520E8DB173}" srcOrd="1" destOrd="0" presId="urn:microsoft.com/office/officeart/2005/8/layout/orgChart1"/>
    <dgm:cxn modelId="{5D078A10-A77F-452C-933A-1C0E19123754}" srcId="{961DB20C-FEF3-4ED2-ABB4-EE286E6EDD49}" destId="{748AE60B-1466-4F77-9B2F-176372D545CF}" srcOrd="1" destOrd="0" parTransId="{186C514D-0DC7-4759-9259-AC3568707541}" sibTransId="{27E10B95-DA79-4188-AB20-A9289AB0D2E7}"/>
    <dgm:cxn modelId="{58A00CE7-C485-4184-908B-80B854E6FF58}" type="presOf" srcId="{578555E2-7BF8-462C-B746-342EEF6A0F2B}" destId="{C987A6E7-D79F-4D26-AE78-559C6B6D5504}" srcOrd="0" destOrd="0" presId="urn:microsoft.com/office/officeart/2005/8/layout/orgChart1"/>
    <dgm:cxn modelId="{D27A6BA7-9DF6-4968-AE46-C3EDF79E44F5}" type="presOf" srcId="{069EC50D-47F4-4194-8FBD-956C25D417FE}" destId="{BDF03055-59CB-4BC4-B82F-2D38B2F773F1}" srcOrd="0" destOrd="0" presId="urn:microsoft.com/office/officeart/2005/8/layout/orgChart1"/>
    <dgm:cxn modelId="{033A45B9-3191-4C84-901C-5FCD1D641E68}" type="presOf" srcId="{58B6E8EA-3305-4AC2-8092-C7109B882065}" destId="{370D09FE-7F52-417E-A3D2-6A610CBE5262}" srcOrd="1" destOrd="0" presId="urn:microsoft.com/office/officeart/2005/8/layout/orgChart1"/>
    <dgm:cxn modelId="{6A3E5982-E168-4007-9167-333273C441CF}" type="presOf" srcId="{748AE60B-1466-4F77-9B2F-176372D545CF}" destId="{77C82F01-FF42-4553-B424-39E4BD8F4E43}" srcOrd="0" destOrd="0" presId="urn:microsoft.com/office/officeart/2005/8/layout/orgChart1"/>
    <dgm:cxn modelId="{25412B7C-A698-4743-9EE4-8B120A16A74A}" type="presOf" srcId="{ABCE2CF9-9227-4691-9B3A-47FC44E32083}" destId="{9524F0FE-7AEA-422D-8C47-48E475864522}" srcOrd="0" destOrd="0" presId="urn:microsoft.com/office/officeart/2005/8/layout/orgChart1"/>
    <dgm:cxn modelId="{FC4C0C8A-B470-41A1-A928-C7CA8A06420C}" srcId="{36AFE55F-F9E5-485E-83DD-910C9107F840}" destId="{069EC50D-47F4-4194-8FBD-956C25D417FE}" srcOrd="1" destOrd="0" parTransId="{A5CCFE4F-CDE5-4E7A-9F66-98B20CF2416E}" sibTransId="{8AB0213F-ED6B-45F7-B910-612AAB0D02B4}"/>
    <dgm:cxn modelId="{FD2C1743-0704-454B-A415-4C87F17FD6DB}" type="presOf" srcId="{20BDBD21-E54F-4F7D-B2B8-EDF633CEED69}" destId="{A6EB408F-1174-4ACC-8355-B1FBD778B6FB}" srcOrd="0" destOrd="0" presId="urn:microsoft.com/office/officeart/2005/8/layout/orgChart1"/>
    <dgm:cxn modelId="{8E37C6C5-6E5D-4A10-A078-6F247501F53A}" type="presOf" srcId="{4ABAF741-3B02-4732-95B7-38F6A75F9CAA}" destId="{790B139A-82C6-4232-9862-219595DD5CB9}" srcOrd="0" destOrd="0" presId="urn:microsoft.com/office/officeart/2005/8/layout/orgChart1"/>
    <dgm:cxn modelId="{62EEECC3-46D0-47DE-8FE6-0EFBD6A67508}" type="presOf" srcId="{98526B82-B802-437F-9F60-0CB7F9EC5CA3}" destId="{320EE538-3952-4774-9895-6CCC5F8669B8}" srcOrd="0" destOrd="0" presId="urn:microsoft.com/office/officeart/2005/8/layout/orgChart1"/>
    <dgm:cxn modelId="{A7B108ED-C62E-4179-BE44-F4A98D580400}" type="presOf" srcId="{C6D852DF-8C62-475C-871D-EF2EB12B5D30}" destId="{0D0E860B-01C1-4277-8931-6E2D71D07A80}" srcOrd="0" destOrd="0" presId="urn:microsoft.com/office/officeart/2005/8/layout/orgChart1"/>
    <dgm:cxn modelId="{47236373-37F1-42A3-8248-4032B60B100C}" type="presOf" srcId="{B8F6D76D-58B9-456D-BDF6-EFDDE3050969}" destId="{902ABAB9-2957-482F-A096-2CD65BCCD89B}" srcOrd="0" destOrd="0" presId="urn:microsoft.com/office/officeart/2005/8/layout/orgChart1"/>
    <dgm:cxn modelId="{874CC86F-780C-4BF1-8301-1C6F150C8389}" type="presOf" srcId="{E7040050-4D59-4D47-90ED-E268F03AEFD3}" destId="{E59C6361-886D-4045-A111-38A26F453389}" srcOrd="0" destOrd="0" presId="urn:microsoft.com/office/officeart/2005/8/layout/orgChart1"/>
    <dgm:cxn modelId="{E3C23831-A28A-41D9-BA80-64632D72B60B}" type="presOf" srcId="{3713FECD-BA9E-4C67-9EB6-9BDE34DDAF45}" destId="{9848D86C-CC85-4A80-A4F7-7D381AC83559}" srcOrd="0" destOrd="0" presId="urn:microsoft.com/office/officeart/2005/8/layout/orgChart1"/>
    <dgm:cxn modelId="{D3B53E8F-2F63-4C89-8578-F1F58D3BADB0}" type="presOf" srcId="{2F1D094F-F5BC-4FFA-81CF-7A94280A8AC9}" destId="{A65182E5-0B1E-4403-A972-7B06D6FD0A4A}" srcOrd="0" destOrd="0" presId="urn:microsoft.com/office/officeart/2005/8/layout/orgChart1"/>
    <dgm:cxn modelId="{82AB4892-CD70-4FAF-9C6E-3B80E249074F}" type="presOf" srcId="{E7040050-4D59-4D47-90ED-E268F03AEFD3}" destId="{581FA72C-9B12-4702-AD73-7A6E6950A78D}" srcOrd="1" destOrd="0" presId="urn:microsoft.com/office/officeart/2005/8/layout/orgChart1"/>
    <dgm:cxn modelId="{1C362CB3-CBEB-4AEB-BACD-30A693BA9560}" type="presOf" srcId="{2D8B61A3-5619-40E8-AE51-5AF3B96F1358}" destId="{F832C121-B049-409D-BEB2-3EC7F244BBD5}" srcOrd="0" destOrd="0" presId="urn:microsoft.com/office/officeart/2005/8/layout/orgChart1"/>
    <dgm:cxn modelId="{6075904B-E51E-43A9-8859-D06274197127}" type="presOf" srcId="{4990E4C1-101C-4677-9A86-2B0A57B23F3A}" destId="{E45B41A6-BDD5-41D1-A228-AD746B729809}" srcOrd="0" destOrd="0" presId="urn:microsoft.com/office/officeart/2005/8/layout/orgChart1"/>
    <dgm:cxn modelId="{67ACCC79-3477-4B05-BDAB-128B5DC8264A}" srcId="{069EC50D-47F4-4194-8FBD-956C25D417FE}" destId="{B8F6D76D-58B9-456D-BDF6-EFDDE3050969}" srcOrd="0" destOrd="0" parTransId="{655B06FF-8E01-46B7-A3AB-83F259D4F238}" sibTransId="{CF3C4889-C5BD-4991-B17F-139588FEBC32}"/>
    <dgm:cxn modelId="{053E6EE4-6AA4-4DF4-8A4B-2B966960E8D5}" srcId="{961DB20C-FEF3-4ED2-ABB4-EE286E6EDD49}" destId="{04F1D2ED-74FB-457F-8EC9-11ABA0C20680}" srcOrd="0" destOrd="0" parTransId="{D4612834-D2DD-4610-9AE6-EE89AB891D84}" sibTransId="{0D50FCE3-2623-4914-873B-DC475BF511DC}"/>
    <dgm:cxn modelId="{FF176ECB-AAE5-48BF-BD26-064CE97DF33B}" srcId="{F9A31F32-B8D7-4B40-874A-2F381991B332}" destId="{4990E4C1-101C-4677-9A86-2B0A57B23F3A}" srcOrd="0" destOrd="0" parTransId="{4EAFC0D2-E353-414B-AA23-71F17714E2E5}" sibTransId="{AA97F305-C1FB-496D-941A-4486821CE912}"/>
    <dgm:cxn modelId="{4FC78531-DC89-41CC-8E1C-85740E7E2DF6}" srcId="{7212215F-99D8-4223-AC31-7029F8E43193}" destId="{ABCE2CF9-9227-4691-9B3A-47FC44E32083}" srcOrd="0" destOrd="0" parTransId="{3713FECD-BA9E-4C67-9EB6-9BDE34DDAF45}" sibTransId="{DE82640F-87D3-4414-B17E-B0326961B920}"/>
    <dgm:cxn modelId="{221D7420-E209-4D30-AC57-E57C18D568B6}" type="presOf" srcId="{227F5396-24FC-4175-9EF6-BC5200FAFE40}" destId="{1A4B6FB7-47BD-4337-96D9-1C7754878FDE}" srcOrd="0" destOrd="0" presId="urn:microsoft.com/office/officeart/2005/8/layout/orgChart1"/>
    <dgm:cxn modelId="{342D9B62-96AC-432C-A629-8B0A2CA5A2B3}" type="presOf" srcId="{9556E1B2-DF55-4B8E-B916-E101A5674493}" destId="{75302353-3E8C-4757-9096-9C613C1BE67E}" srcOrd="1" destOrd="0" presId="urn:microsoft.com/office/officeart/2005/8/layout/orgChart1"/>
    <dgm:cxn modelId="{22025DC4-DC24-45E7-A198-BCC538AB6BC8}" srcId="{2B1E9626-012B-43D2-8D4C-134D2B178E2E}" destId="{2ABEB8EB-0939-4657-8BFA-902FE1C37060}" srcOrd="1" destOrd="0" parTransId="{714A2B12-4F66-4239-BD3A-37E2BCE9C20B}" sibTransId="{D13772D5-3318-412C-83E4-8794A8C96746}"/>
    <dgm:cxn modelId="{5D2826D4-5D3F-4A43-8EE2-6AB3ACA6A036}" type="presOf" srcId="{20BDBD21-E54F-4F7D-B2B8-EDF633CEED69}" destId="{A4C6B654-7828-48D8-AE07-60CFA65BC374}" srcOrd="1" destOrd="0" presId="urn:microsoft.com/office/officeart/2005/8/layout/orgChart1"/>
    <dgm:cxn modelId="{E8630E90-5181-44EF-8446-8F9394D6B54E}" srcId="{2B1E9626-012B-43D2-8D4C-134D2B178E2E}" destId="{E7040050-4D59-4D47-90ED-E268F03AEFD3}" srcOrd="0" destOrd="0" parTransId="{92F12269-40D6-4506-BC18-C984E3B04483}" sibTransId="{C8E6961D-D828-40AB-ACFF-D40F795BDEE9}"/>
    <dgm:cxn modelId="{823BC06B-0D04-446D-A2BA-2A968B58AE37}" type="presOf" srcId="{186C514D-0DC7-4759-9259-AC3568707541}" destId="{F54B089A-CB01-4561-9926-A3638052DC99}" srcOrd="0" destOrd="0" presId="urn:microsoft.com/office/officeart/2005/8/layout/orgChart1"/>
    <dgm:cxn modelId="{93539745-FE6C-4DE1-8EF7-63A6A4F13786}" type="presOf" srcId="{845FB0C0-8544-424C-BC84-39835D6BA8EE}" destId="{A84CC53C-219B-49EF-A970-028753CB09C0}" srcOrd="0" destOrd="0" presId="urn:microsoft.com/office/officeart/2005/8/layout/orgChart1"/>
    <dgm:cxn modelId="{16B11E01-D916-4FC2-A6C1-C89662D9B089}" type="presOf" srcId="{961DB20C-FEF3-4ED2-ABB4-EE286E6EDD49}" destId="{EC7813E3-FD9D-4955-99C6-C64283E89023}" srcOrd="0" destOrd="0" presId="urn:microsoft.com/office/officeart/2005/8/layout/orgChart1"/>
    <dgm:cxn modelId="{80F3D32A-8B8C-4401-B9D2-869756CBBC65}" type="presOf" srcId="{04F1D2ED-74FB-457F-8EC9-11ABA0C20680}" destId="{EF22C379-3820-4C31-B165-49F1809D73F0}" srcOrd="1" destOrd="0" presId="urn:microsoft.com/office/officeart/2005/8/layout/orgChart1"/>
    <dgm:cxn modelId="{B97A79EE-3580-4F26-8D6A-6D96E4AF8080}" srcId="{98526B82-B802-437F-9F60-0CB7F9EC5CA3}" destId="{7212215F-99D8-4223-AC31-7029F8E43193}" srcOrd="1" destOrd="0" parTransId="{252FB6E1-E042-42BC-AE8C-B41FEFDD7E0E}" sibTransId="{A61D4F7E-08D3-4A81-941D-7220FFF55BEA}"/>
    <dgm:cxn modelId="{75811A80-71AE-4EE7-BA15-EFC1D4BD4EE2}" type="presOf" srcId="{4E845EA5-C103-4BAE-90D4-210EAEA624EE}" destId="{C37E9016-1443-49D1-95F1-26055FC18B7E}" srcOrd="0" destOrd="0" presId="urn:microsoft.com/office/officeart/2005/8/layout/orgChart1"/>
    <dgm:cxn modelId="{F2B2E4D0-2BD6-45A7-AA7B-7C5850E25893}" type="presOf" srcId="{1CE9E2D2-6464-4E98-85B0-95728D33FBF3}" destId="{A338A040-9B63-49F3-A791-39807D7519E1}" srcOrd="0" destOrd="0" presId="urn:microsoft.com/office/officeart/2005/8/layout/orgChart1"/>
    <dgm:cxn modelId="{E0999E2A-64BA-47B3-AEE4-A0092F23B68B}" srcId="{36AFE55F-F9E5-485E-83DD-910C9107F840}" destId="{573C5B5F-7EA1-4731-B5F1-260D114CE8A6}" srcOrd="0" destOrd="0" parTransId="{F2807ACC-33FA-4B26-A3EF-5C7FEA648415}" sibTransId="{ED787796-8EBF-44AA-800A-7E45BEA9CD5B}"/>
    <dgm:cxn modelId="{4A2EA2CB-B727-4869-9D9F-46E126BFA88F}" srcId="{573C5B5F-7EA1-4731-B5F1-260D114CE8A6}" destId="{F9A31F32-B8D7-4B40-874A-2F381991B332}" srcOrd="0" destOrd="0" parTransId="{273EC1A1-7DC1-4EA3-AD29-0550C647FDA1}" sibTransId="{65C42E19-F5E5-4557-8FE7-657824EC556B}"/>
    <dgm:cxn modelId="{9DEA9C1F-F830-427C-965D-EAF3F4102620}" type="presOf" srcId="{C6D852DF-8C62-475C-871D-EF2EB12B5D30}" destId="{64C8C09C-C31D-422E-B862-63D0BBF91351}" srcOrd="1" destOrd="0" presId="urn:microsoft.com/office/officeart/2005/8/layout/orgChart1"/>
    <dgm:cxn modelId="{D30A7320-4FFB-49D0-894D-2A41F903DCE5}" srcId="{E3663B01-A406-4829-B251-A96261D00AFE}" destId="{227F5396-24FC-4175-9EF6-BC5200FAFE40}" srcOrd="0" destOrd="0" parTransId="{FD527C45-DE1F-4187-AD5B-FD47BDD3B424}" sibTransId="{A71DEA90-E40F-4ACF-B0EF-D41183EBB952}"/>
    <dgm:cxn modelId="{C0EB99FF-B7BE-4128-B57C-358511710A71}" type="presOf" srcId="{36AFE55F-F9E5-485E-83DD-910C9107F840}" destId="{6033A61B-118F-4780-B118-54D45B69B906}" srcOrd="1" destOrd="0" presId="urn:microsoft.com/office/officeart/2005/8/layout/orgChart1"/>
    <dgm:cxn modelId="{BE552531-350D-48FB-8773-B70A5F52C19C}" type="presOf" srcId="{D4612834-D2DD-4610-9AE6-EE89AB891D84}" destId="{00330A77-9C01-47E2-B7AB-3397938ED083}" srcOrd="0" destOrd="0" presId="urn:microsoft.com/office/officeart/2005/8/layout/orgChart1"/>
    <dgm:cxn modelId="{CFACFBC2-6A96-4F46-992F-21D3EDE429A4}" type="presOf" srcId="{748AE60B-1466-4F77-9B2F-176372D545CF}" destId="{808F75EF-EB16-438C-A07A-CD6756F9E86C}" srcOrd="1" destOrd="0" presId="urn:microsoft.com/office/officeart/2005/8/layout/orgChart1"/>
    <dgm:cxn modelId="{E43BF31C-0FAD-4996-9E20-25AC9AA32D44}" type="presOf" srcId="{B19548EF-18D0-4C46-AD6E-88628F4FFEF7}" destId="{D6EAE7E7-BF34-4125-93FF-F9FA3775002B}" srcOrd="1" destOrd="0" presId="urn:microsoft.com/office/officeart/2005/8/layout/orgChart1"/>
    <dgm:cxn modelId="{865A67C0-3F01-4664-8F7F-EE023BC5216A}" type="presOf" srcId="{FDDABEDA-6585-4EE0-AF70-0DA316833790}" destId="{FA1CB816-CBB6-4303-A660-CEA742048414}" srcOrd="0" destOrd="0" presId="urn:microsoft.com/office/officeart/2005/8/layout/orgChart1"/>
    <dgm:cxn modelId="{3A334E88-C34B-43BE-9EE8-42F3B001711C}" type="presOf" srcId="{B19548EF-18D0-4C46-AD6E-88628F4FFEF7}" destId="{C7F646D6-63E6-4F37-B1E7-EE03EF3244E0}" srcOrd="0" destOrd="0" presId="urn:microsoft.com/office/officeart/2005/8/layout/orgChart1"/>
    <dgm:cxn modelId="{131FDC83-2C18-4E41-AC54-0045C73FEB18}" type="presOf" srcId="{2B1E9626-012B-43D2-8D4C-134D2B178E2E}" destId="{1371BFCA-61D5-4562-A6B1-2CCF7C0C65FE}" srcOrd="0" destOrd="0" presId="urn:microsoft.com/office/officeart/2005/8/layout/orgChart1"/>
    <dgm:cxn modelId="{7F0F2793-7775-4E37-B3AB-0A0B57A48BBE}" type="presOf" srcId="{069EC50D-47F4-4194-8FBD-956C25D417FE}" destId="{F9B1B782-A033-4C01-9C1F-31CBF5EC447D}" srcOrd="1" destOrd="0" presId="urn:microsoft.com/office/officeart/2005/8/layout/orgChart1"/>
    <dgm:cxn modelId="{73D3278C-34DE-4832-8774-224279551BC8}" type="presOf" srcId="{58B6E8EA-3305-4AC2-8092-C7109B882065}" destId="{9E6E2B88-0FB3-4116-A6D5-624F739B0C4F}" srcOrd="0" destOrd="0" presId="urn:microsoft.com/office/officeart/2005/8/layout/orgChart1"/>
    <dgm:cxn modelId="{20C20799-0A23-425B-AE66-164F3CDFCD13}" type="presOf" srcId="{F2807ACC-33FA-4B26-A3EF-5C7FEA648415}" destId="{ED252B49-17DA-490C-94F8-D346DEBA4103}" srcOrd="0" destOrd="0" presId="urn:microsoft.com/office/officeart/2005/8/layout/orgChart1"/>
    <dgm:cxn modelId="{F3B977DA-15DE-4782-8EE0-05FF4CBD1A68}" type="presOf" srcId="{655B06FF-8E01-46B7-A3AB-83F259D4F238}" destId="{15DE7C87-C8A5-4B60-B47F-DAE826F83ADE}" srcOrd="0" destOrd="0" presId="urn:microsoft.com/office/officeart/2005/8/layout/orgChart1"/>
    <dgm:cxn modelId="{5D82CA04-400D-4C0B-9E2E-FAEF0C648406}" type="presOf" srcId="{961DB20C-FEF3-4ED2-ABB4-EE286E6EDD49}" destId="{A5659FD3-8D22-421A-90A9-E75EDED672BC}" srcOrd="1" destOrd="0" presId="urn:microsoft.com/office/officeart/2005/8/layout/orgChart1"/>
    <dgm:cxn modelId="{2649E4A9-EDDA-4760-B164-0960CD47459C}" type="presOf" srcId="{93E09817-4AE0-4991-B72A-7500CEAC8882}" destId="{4FB6749C-8B67-4B24-9404-376EBB52951E}" srcOrd="0" destOrd="0" presId="urn:microsoft.com/office/officeart/2005/8/layout/orgChart1"/>
    <dgm:cxn modelId="{E661FF94-DEAC-4D31-8E34-15C8ED977DA7}" type="presOf" srcId="{36AFE55F-F9E5-485E-83DD-910C9107F840}" destId="{132CBA26-2975-4D72-BB55-83CD41827316}" srcOrd="0" destOrd="0" presId="urn:microsoft.com/office/officeart/2005/8/layout/orgChart1"/>
    <dgm:cxn modelId="{C8674CF7-7D53-4D62-822B-933994557409}" type="presOf" srcId="{AE8913B3-BF75-4FC7-A177-555176AD8916}" destId="{70533095-8962-4E0E-BB16-A55130C8C82C}" srcOrd="0" destOrd="0" presId="urn:microsoft.com/office/officeart/2005/8/layout/orgChart1"/>
    <dgm:cxn modelId="{F958F4B7-CFAA-48AA-8788-5BFB27C3C711}" type="presOf" srcId="{603A7DE3-E5E8-46BE-98EC-69011EB6BE6F}" destId="{88BE6875-CFEB-41A0-8F93-89E901A8073B}" srcOrd="0" destOrd="0" presId="urn:microsoft.com/office/officeart/2005/8/layout/orgChart1"/>
    <dgm:cxn modelId="{9D9EB181-3EAE-4B0C-88AA-1D49CD312CF1}" type="presOf" srcId="{904278F8-2884-490E-A51C-4271E7C4DFFC}" destId="{CFEF9FF4-9B68-4E3B-BB9B-32D503CA4014}" srcOrd="0" destOrd="0" presId="urn:microsoft.com/office/officeart/2005/8/layout/orgChart1"/>
    <dgm:cxn modelId="{F84E6E31-62F0-4AD0-B073-59B29A60B942}" srcId="{573C5B5F-7EA1-4731-B5F1-260D114CE8A6}" destId="{E3663B01-A406-4829-B251-A96261D00AFE}" srcOrd="3" destOrd="0" parTransId="{93E09817-4AE0-4991-B72A-7500CEAC8882}" sibTransId="{55D1FD09-1811-4BE6-8091-4647AB18BEF7}"/>
    <dgm:cxn modelId="{E4E83ED8-CD33-4D57-8C76-D04263B7AE68}" srcId="{845FB0C0-8544-424C-BC84-39835D6BA8EE}" destId="{98526B82-B802-437F-9F60-0CB7F9EC5CA3}" srcOrd="1" destOrd="0" parTransId="{F725750D-F34C-4B67-B592-E2CBCE514095}" sibTransId="{99BAABB2-7436-42D2-A822-65D02BF9F5C1}"/>
    <dgm:cxn modelId="{E90C4FA1-7543-4314-B1B0-6F8DC4A6E888}" srcId="{FDDABEDA-6585-4EE0-AF70-0DA316833790}" destId="{0BCF0705-DDDA-45A1-B692-BCBA29EBE6AB}" srcOrd="0" destOrd="0" parTransId="{421F3D6B-80E0-4FE8-AAD2-3CA62164EF46}" sibTransId="{E6B96A18-F505-4638-A66D-CE9200DC2137}"/>
    <dgm:cxn modelId="{10B4A3A3-3DE4-424C-B80B-DBBA505E8D16}" type="presOf" srcId="{B8F6D76D-58B9-456D-BDF6-EFDDE3050969}" destId="{0D07D201-7F26-4410-B4CD-9EADF1819123}" srcOrd="1" destOrd="0" presId="urn:microsoft.com/office/officeart/2005/8/layout/orgChart1"/>
    <dgm:cxn modelId="{70DB95F2-F6A6-4520-85B7-124F5C621722}" type="presOf" srcId="{7212215F-99D8-4223-AC31-7029F8E43193}" destId="{562D5CF6-5ABF-4DFB-815F-7D3C263B8F6D}" srcOrd="1" destOrd="0" presId="urn:microsoft.com/office/officeart/2005/8/layout/orgChart1"/>
    <dgm:cxn modelId="{5F2CCE90-C226-4344-B5DF-DD50B0DF31F1}" type="presOf" srcId="{0908474F-FEB1-492A-94CC-89F450938D34}" destId="{D6EB91FE-378B-4C3B-9B4F-AB373043BEC7}" srcOrd="0" destOrd="0" presId="urn:microsoft.com/office/officeart/2005/8/layout/orgChart1"/>
    <dgm:cxn modelId="{C387349E-969C-4A4B-B206-BD3B553219BE}" type="presOf" srcId="{FDDABEDA-6585-4EE0-AF70-0DA316833790}" destId="{8EBE45C6-4BF1-49AA-81A7-3F2ACA68ABD5}" srcOrd="1" destOrd="0" presId="urn:microsoft.com/office/officeart/2005/8/layout/orgChart1"/>
    <dgm:cxn modelId="{7F03D4FD-7752-4BB0-81AA-FE61ED8874F4}" type="presOf" srcId="{A5CCFE4F-CDE5-4E7A-9F66-98B20CF2416E}" destId="{78D05DFC-4352-4A09-ACDB-546B2583953B}" srcOrd="0" destOrd="0" presId="urn:microsoft.com/office/officeart/2005/8/layout/orgChart1"/>
    <dgm:cxn modelId="{28C403D0-840F-45B8-9CB4-23F2AA930E1E}" type="presOf" srcId="{FD527C45-DE1F-4187-AD5B-FD47BDD3B424}" destId="{61DCC700-5EC9-4BE6-B50D-F5C5AAD47D3F}" srcOrd="0" destOrd="0" presId="urn:microsoft.com/office/officeart/2005/8/layout/orgChart1"/>
    <dgm:cxn modelId="{4098D7C3-3F03-4E1B-950E-CB01DF11C748}" type="presOf" srcId="{04F1D2ED-74FB-457F-8EC9-11ABA0C20680}" destId="{26FE3BBF-419D-4BF1-85DA-5D91C2C6677E}" srcOrd="0" destOrd="0" presId="urn:microsoft.com/office/officeart/2005/8/layout/orgChart1"/>
    <dgm:cxn modelId="{0F512CE8-DC24-4A13-BF11-4AD48B87BBF7}" srcId="{845FB0C0-8544-424C-BC84-39835D6BA8EE}" destId="{36AFE55F-F9E5-485E-83DD-910C9107F840}" srcOrd="0" destOrd="0" parTransId="{B37C9371-B7D4-4F93-AD71-437893BB93FB}" sibTransId="{BC762B73-4986-4C18-BAB8-EFEFEA0816DA}"/>
    <dgm:cxn modelId="{B264D891-B0C3-43F7-91A3-ECEA0713F747}" type="presOf" srcId="{9556E1B2-DF55-4B8E-B916-E101A5674493}" destId="{992EE0B0-D440-447D-B2A8-B0379ECA76D4}" srcOrd="0" destOrd="0" presId="urn:microsoft.com/office/officeart/2005/8/layout/orgChart1"/>
    <dgm:cxn modelId="{5BC25CF5-20CE-4B15-9F55-4B4B11D2F16F}" srcId="{1CE9E2D2-6464-4E98-85B0-95728D33FBF3}" destId="{2B1E9626-012B-43D2-8D4C-134D2B178E2E}" srcOrd="0" destOrd="0" parTransId="{603A7DE3-E5E8-46BE-98EC-69011EB6BE6F}" sibTransId="{BDC7CA7A-5C41-49E4-B7B5-0B26B635A3CD}"/>
    <dgm:cxn modelId="{62340EFC-8420-473F-B63B-A5FEB215BDAF}" srcId="{4ABAF741-3B02-4732-95B7-38F6A75F9CAA}" destId="{C6D852DF-8C62-475C-871D-EF2EB12B5D30}" srcOrd="0" destOrd="0" parTransId="{904278F8-2884-490E-A51C-4271E7C4DFFC}" sibTransId="{6682E551-576A-4A90-B6A9-D8B14F52BD80}"/>
    <dgm:cxn modelId="{908F5E68-78AE-4C36-9960-54BC2738A631}" type="presOf" srcId="{F9A31F32-B8D7-4B40-874A-2F381991B332}" destId="{BD37A5BC-021E-44C0-9645-0092A716094D}" srcOrd="1" destOrd="0" presId="urn:microsoft.com/office/officeart/2005/8/layout/orgChart1"/>
    <dgm:cxn modelId="{E1BE95A5-C631-404D-87D1-BF86B86285C3}" srcId="{F9A31F32-B8D7-4B40-874A-2F381991B332}" destId="{74243970-D15D-49EE-8322-1F142721EBC9}" srcOrd="1" destOrd="0" parTransId="{17A90D05-DF1B-4E5D-A97D-0AEFAEE382F7}" sibTransId="{9A3F3AEF-EA63-4B68-AE29-9394390FDCB2}"/>
    <dgm:cxn modelId="{C98EB1D2-F41F-427B-AD54-2225E7ECFB39}" type="presOf" srcId="{74243970-D15D-49EE-8322-1F142721EBC9}" destId="{C9391C94-8D5B-4B60-B44D-764F5E3F259C}" srcOrd="1" destOrd="0" presId="urn:microsoft.com/office/officeart/2005/8/layout/orgChart1"/>
    <dgm:cxn modelId="{C3D1D003-297B-482C-8D27-630137B30B18}" type="presOf" srcId="{0E5AF70F-A2CC-4C6C-8A90-F20AA3BF3F8C}" destId="{3C136175-5440-4DB7-B625-8862C38A2D34}" srcOrd="0" destOrd="0" presId="urn:microsoft.com/office/officeart/2005/8/layout/orgChart1"/>
    <dgm:cxn modelId="{C0F66B39-0568-48EC-B3F3-B1DEB235811F}" type="presOf" srcId="{573C5B5F-7EA1-4731-B5F1-260D114CE8A6}" destId="{38F67F91-B612-45AA-ABFF-731BE73F7DB0}" srcOrd="1" destOrd="0" presId="urn:microsoft.com/office/officeart/2005/8/layout/orgChart1"/>
    <dgm:cxn modelId="{164BB252-A7AF-4BD3-A4E3-D2221864B70B}" type="presOf" srcId="{92F12269-40D6-4506-BC18-C984E3B04483}" destId="{C00C053C-E6B5-44DE-8125-60DABEE59E05}" srcOrd="0" destOrd="0" presId="urn:microsoft.com/office/officeart/2005/8/layout/orgChart1"/>
    <dgm:cxn modelId="{60F8B40E-6C67-438A-A913-C2FC71E92127}" type="presOf" srcId="{2ABEB8EB-0939-4657-8BFA-902FE1C37060}" destId="{B3058BAA-4AF4-413D-9FB2-AE52DB36D3F9}" srcOrd="0" destOrd="0" presId="urn:microsoft.com/office/officeart/2005/8/layout/orgChart1"/>
    <dgm:cxn modelId="{48DAD612-9718-4B25-A051-769954B842B4}" srcId="{1CE9E2D2-6464-4E98-85B0-95728D33FBF3}" destId="{4ABAF741-3B02-4732-95B7-38F6A75F9CAA}" srcOrd="1" destOrd="0" parTransId="{4E845EA5-C103-4BAE-90D4-210EAEA624EE}" sibTransId="{A2487CE3-A5E5-43D3-9895-DAE556A7FB88}"/>
    <dgm:cxn modelId="{7E171E2A-16A0-47F1-B958-26ABC846A019}" type="presOf" srcId="{0BCF0705-DDDA-45A1-B692-BCBA29EBE6AB}" destId="{25DEC4F8-3393-4ECA-A1E9-7E5DC4906DAD}" srcOrd="1" destOrd="0" presId="urn:microsoft.com/office/officeart/2005/8/layout/orgChart1"/>
    <dgm:cxn modelId="{854C1BCE-DF3D-4A00-8E4F-12B4B82415C3}" srcId="{FDDABEDA-6585-4EE0-AF70-0DA316833790}" destId="{9556E1B2-DF55-4B8E-B916-E101A5674493}" srcOrd="1" destOrd="0" parTransId="{3525E5C0-C596-4A3B-86C6-DF603F4DD601}" sibTransId="{03ED4621-5847-4CB0-B6D2-88158BA59927}"/>
    <dgm:cxn modelId="{016842ED-7C7D-4038-9429-C126940AECB3}" type="presOf" srcId="{E047B122-5977-49D4-A172-8275A6CFBA27}" destId="{BDDB4B2D-C4E4-4223-907D-E685992C69CA}" srcOrd="0" destOrd="0" presId="urn:microsoft.com/office/officeart/2005/8/layout/orgChart1"/>
    <dgm:cxn modelId="{E9F277D9-FF8A-41DA-929D-FF61136AD5DC}" type="presOf" srcId="{98526B82-B802-437F-9F60-0CB7F9EC5CA3}" destId="{3285BD54-EFB2-4931-8C10-BA996F551E12}" srcOrd="1" destOrd="0" presId="urn:microsoft.com/office/officeart/2005/8/layout/orgChart1"/>
    <dgm:cxn modelId="{9A136838-BA93-4BDC-8ECA-C2CD66E0A6A1}" srcId="{7212215F-99D8-4223-AC31-7029F8E43193}" destId="{0E5AF70F-A2CC-4C6C-8A90-F20AA3BF3F8C}" srcOrd="1" destOrd="0" parTransId="{2F1D094F-F5BC-4FFA-81CF-7A94280A8AC9}" sibTransId="{5CF53103-CF44-4D7F-9B97-5A9DBAA91771}"/>
    <dgm:cxn modelId="{52881109-2CF7-4CCD-B44D-9AD0B7A21194}" srcId="{069EC50D-47F4-4194-8FBD-956C25D417FE}" destId="{20BDBD21-E54F-4F7D-B2B8-EDF633CEED69}" srcOrd="1" destOrd="0" parTransId="{2D8B61A3-5619-40E8-AE51-5AF3B96F1358}" sibTransId="{BC4CAC5D-A439-4A3E-8C75-6C93925A3381}"/>
    <dgm:cxn modelId="{16F5271F-4E88-4E6E-A260-A59A78B622FF}" type="presOf" srcId="{714A2B12-4F66-4239-BD3A-37E2BCE9C20B}" destId="{5DEE137D-8441-4B3C-B73A-D37231907ADE}" srcOrd="0" destOrd="0" presId="urn:microsoft.com/office/officeart/2005/8/layout/orgChart1"/>
    <dgm:cxn modelId="{647B5DF3-6E69-4C0C-9AAC-DB6A17DD1159}" type="presOf" srcId="{F0771ADC-8B6D-4689-99BC-AC807D73DFB2}" destId="{012AD8D4-8E3A-469E-A4F0-BA8D64AF0AAD}" srcOrd="0" destOrd="0" presId="urn:microsoft.com/office/officeart/2005/8/layout/orgChart1"/>
    <dgm:cxn modelId="{6332428B-DCEB-43F7-A3B8-A4A0E36152ED}" type="presOf" srcId="{F9A31F32-B8D7-4B40-874A-2F381991B332}" destId="{D9144717-79D8-4F9D-8D05-880E729EF7DC}" srcOrd="0" destOrd="0" presId="urn:microsoft.com/office/officeart/2005/8/layout/orgChart1"/>
    <dgm:cxn modelId="{E1E2F965-ED19-4E6C-BB35-C0C087D68D6A}" type="presOf" srcId="{573C5B5F-7EA1-4731-B5F1-260D114CE8A6}" destId="{95410A02-93F2-4BD9-A465-8C6A1F2BCA00}" srcOrd="0" destOrd="0" presId="urn:microsoft.com/office/officeart/2005/8/layout/orgChart1"/>
    <dgm:cxn modelId="{10715DF9-3861-4740-B690-6ED2972E7792}" type="presOf" srcId="{E3663B01-A406-4829-B251-A96261D00AFE}" destId="{D71C5040-D097-42BF-9795-E02DA702DD48}" srcOrd="0" destOrd="0" presId="urn:microsoft.com/office/officeart/2005/8/layout/orgChart1"/>
    <dgm:cxn modelId="{D680131F-B18B-427A-B7DD-F2BBF7803D61}" type="presOf" srcId="{4ABAF741-3B02-4732-95B7-38F6A75F9CAA}" destId="{E21C195C-A0DC-42BD-86B7-298ADE732AE7}" srcOrd="1" destOrd="0" presId="urn:microsoft.com/office/officeart/2005/8/layout/orgChart1"/>
    <dgm:cxn modelId="{7A72B63E-427F-4D36-9CDE-0D93979E0EB7}" srcId="{573C5B5F-7EA1-4731-B5F1-260D114CE8A6}" destId="{FDDABEDA-6585-4EE0-AF70-0DA316833790}" srcOrd="2" destOrd="0" parTransId="{AE8913B3-BF75-4FC7-A177-555176AD8916}" sibTransId="{C6004BBE-28B3-4C49-92F8-3B8035CB60C1}"/>
    <dgm:cxn modelId="{EC1EAA2B-648F-4790-9264-42170B7E1FB7}" srcId="{98526B82-B802-437F-9F60-0CB7F9EC5CA3}" destId="{1CE9E2D2-6464-4E98-85B0-95728D33FBF3}" srcOrd="0" destOrd="0" parTransId="{E047B122-5977-49D4-A172-8275A6CFBA27}" sibTransId="{D48EB38D-EB1F-4165-B39C-056DD67609CE}"/>
    <dgm:cxn modelId="{297D1C37-BE6D-499D-8AF6-90918588C723}" srcId="{E3663B01-A406-4829-B251-A96261D00AFE}" destId="{B19548EF-18D0-4C46-AD6E-88628F4FFEF7}" srcOrd="1" destOrd="0" parTransId="{0908474F-FEB1-492A-94CC-89F450938D34}" sibTransId="{41F6BECC-4484-4AB5-A225-7276A4FDA184}"/>
    <dgm:cxn modelId="{B1B22BFE-6B5B-4247-9091-B8EDE4CCCA02}" type="presOf" srcId="{0BCF0705-DDDA-45A1-B692-BCBA29EBE6AB}" destId="{771F9280-92E2-4E06-9F60-58543103C7A3}" srcOrd="0" destOrd="0" presId="urn:microsoft.com/office/officeart/2005/8/layout/orgChart1"/>
    <dgm:cxn modelId="{4DFDE088-8205-4909-B412-D62AAD49F83C}" type="presOf" srcId="{3525E5C0-C596-4A3B-86C6-DF603F4DD601}" destId="{07E163A9-F78D-46DB-ABE9-1D469BE6B587}" srcOrd="0" destOrd="0" presId="urn:microsoft.com/office/officeart/2005/8/layout/orgChart1"/>
    <dgm:cxn modelId="{31BCDBD3-F239-4143-B6A0-146766058595}" type="presOf" srcId="{17A90D05-DF1B-4E5D-A97D-0AEFAEE382F7}" destId="{99D03771-93AF-435C-972C-C681047CB69A}" srcOrd="0" destOrd="0" presId="urn:microsoft.com/office/officeart/2005/8/layout/orgChart1"/>
    <dgm:cxn modelId="{7892E5C1-A93B-4722-8231-06999B2E2A09}" type="presOf" srcId="{ABCE2CF9-9227-4691-9B3A-47FC44E32083}" destId="{6889562D-6732-4D7C-BE69-7F5FFB9D5F41}" srcOrd="1" destOrd="0" presId="urn:microsoft.com/office/officeart/2005/8/layout/orgChart1"/>
    <dgm:cxn modelId="{96F1CDE7-13AF-4234-A485-18D05F48C1F0}" type="presOf" srcId="{2B1E9626-012B-43D2-8D4C-134D2B178E2E}" destId="{B559077D-C7A1-4FFA-AF7C-F04969E70EE9}" srcOrd="1" destOrd="0" presId="urn:microsoft.com/office/officeart/2005/8/layout/orgChart1"/>
    <dgm:cxn modelId="{798CE025-975E-4F05-9176-144F537B8E26}" type="presOf" srcId="{0E5AF70F-A2CC-4C6C-8A90-F20AA3BF3F8C}" destId="{8B8E4BF7-4565-4194-BD51-88C9C018D4FB}" srcOrd="1" destOrd="0" presId="urn:microsoft.com/office/officeart/2005/8/layout/orgChart1"/>
    <dgm:cxn modelId="{C705FC79-4008-415B-A372-8314A9E35C34}" type="presOf" srcId="{74243970-D15D-49EE-8322-1F142721EBC9}" destId="{866635B3-2DA4-4CE3-874B-16C8BEF8997E}" srcOrd="0" destOrd="0" presId="urn:microsoft.com/office/officeart/2005/8/layout/orgChart1"/>
    <dgm:cxn modelId="{48384624-171F-4F4E-88DE-991EEA4EB8D1}" type="presOf" srcId="{273EC1A1-7DC1-4EA3-AD29-0550C647FDA1}" destId="{5575FCBB-B66F-4E08-832A-9335D9781E5D}" srcOrd="0" destOrd="0" presId="urn:microsoft.com/office/officeart/2005/8/layout/orgChart1"/>
    <dgm:cxn modelId="{C3029715-7D86-4C01-8F51-FC01F5C2F7F9}" type="presOf" srcId="{1CE9E2D2-6464-4E98-85B0-95728D33FBF3}" destId="{E0893B44-DC5A-44BC-AC0F-962B72F3E5A5}" srcOrd="1" destOrd="0" presId="urn:microsoft.com/office/officeart/2005/8/layout/orgChart1"/>
    <dgm:cxn modelId="{35B736F4-9C9B-44B5-BD97-042DEAC3A0C6}" type="presOf" srcId="{2ABEB8EB-0939-4657-8BFA-902FE1C37060}" destId="{107C1DEC-DB6C-487C-915A-C0ED64A4B21A}" srcOrd="1" destOrd="0" presId="urn:microsoft.com/office/officeart/2005/8/layout/orgChart1"/>
    <dgm:cxn modelId="{04A781C9-8BD5-4B39-9F74-20655FFD39A0}" type="presOf" srcId="{252FB6E1-E042-42BC-AE8C-B41FEFDD7E0E}" destId="{854CBCAB-7A0B-42B7-B492-F12C346E5170}" srcOrd="0" destOrd="0" presId="urn:microsoft.com/office/officeart/2005/8/layout/orgChart1"/>
    <dgm:cxn modelId="{294DD41E-FFE2-4863-B165-EFDD46C90FFD}" type="presOf" srcId="{4990E4C1-101C-4677-9A86-2B0A57B23F3A}" destId="{C8E2D09E-F444-4593-BF76-9F75652A319F}" srcOrd="1" destOrd="0" presId="urn:microsoft.com/office/officeart/2005/8/layout/orgChart1"/>
    <dgm:cxn modelId="{8E647E8A-811F-4640-A92F-A95503328B2B}" type="presOf" srcId="{4EAFC0D2-E353-414B-AA23-71F17714E2E5}" destId="{89E5DE6B-0596-40F8-B8B3-0AE8FEC007A3}" srcOrd="0" destOrd="0" presId="urn:microsoft.com/office/officeart/2005/8/layout/orgChart1"/>
    <dgm:cxn modelId="{B93F49F6-8DA6-4B3D-AFF1-9FE28EC5EA2A}" srcId="{573C5B5F-7EA1-4731-B5F1-260D114CE8A6}" destId="{961DB20C-FEF3-4ED2-ABB4-EE286E6EDD49}" srcOrd="1" destOrd="0" parTransId="{F0771ADC-8B6D-4689-99BC-AC807D73DFB2}" sibTransId="{834D0014-0642-4B5A-A6CD-BC4F244C1868}"/>
    <dgm:cxn modelId="{B9398AE3-6D7D-4C15-BFF7-6C95D1F96C08}" type="presOf" srcId="{227F5396-24FC-4175-9EF6-BC5200FAFE40}" destId="{03AE202C-9C41-4A63-BF76-1C1DCA334432}" srcOrd="1" destOrd="0" presId="urn:microsoft.com/office/officeart/2005/8/layout/orgChart1"/>
    <dgm:cxn modelId="{963F39E1-9527-4696-AF88-3F0271509017}" type="presOf" srcId="{7212215F-99D8-4223-AC31-7029F8E43193}" destId="{5C76AF95-31CB-4594-A780-03A2C0DBE02D}" srcOrd="0" destOrd="0" presId="urn:microsoft.com/office/officeart/2005/8/layout/orgChart1"/>
    <dgm:cxn modelId="{6D6110B3-9FA1-4C52-A81F-1BE8824CFAB8}" srcId="{4ABAF741-3B02-4732-95B7-38F6A75F9CAA}" destId="{58B6E8EA-3305-4AC2-8092-C7109B882065}" srcOrd="1" destOrd="0" parTransId="{578555E2-7BF8-462C-B746-342EEF6A0F2B}" sibTransId="{44B1DB8A-DEAA-4F2F-A822-1332B5A569A8}"/>
    <dgm:cxn modelId="{5314634F-76CE-4095-BF14-B5C66510C31A}" type="presParOf" srcId="{A84CC53C-219B-49EF-A970-028753CB09C0}" destId="{A057C08B-7E20-45B8-95E5-ADCFB3DF6543}" srcOrd="0" destOrd="0" presId="urn:microsoft.com/office/officeart/2005/8/layout/orgChart1"/>
    <dgm:cxn modelId="{B7FBCB58-3D05-47B0-A646-293321E2BAC4}" type="presParOf" srcId="{A057C08B-7E20-45B8-95E5-ADCFB3DF6543}" destId="{E1843FAF-5E8C-4358-97B7-44BCE14FF3CD}" srcOrd="0" destOrd="0" presId="urn:microsoft.com/office/officeart/2005/8/layout/orgChart1"/>
    <dgm:cxn modelId="{17EA4C80-0398-4A8B-9331-4938CBEA2503}" type="presParOf" srcId="{E1843FAF-5E8C-4358-97B7-44BCE14FF3CD}" destId="{132CBA26-2975-4D72-BB55-83CD41827316}" srcOrd="0" destOrd="0" presId="urn:microsoft.com/office/officeart/2005/8/layout/orgChart1"/>
    <dgm:cxn modelId="{82CCF065-BECD-4AF7-BBCD-2EE282B4D0C9}" type="presParOf" srcId="{E1843FAF-5E8C-4358-97B7-44BCE14FF3CD}" destId="{6033A61B-118F-4780-B118-54D45B69B906}" srcOrd="1" destOrd="0" presId="urn:microsoft.com/office/officeart/2005/8/layout/orgChart1"/>
    <dgm:cxn modelId="{DCA5338F-1F98-477B-A4D5-2EA8422ADF22}" type="presParOf" srcId="{A057C08B-7E20-45B8-95E5-ADCFB3DF6543}" destId="{6592E41B-65D9-49FB-99AA-4C2F98552C1B}" srcOrd="1" destOrd="0" presId="urn:microsoft.com/office/officeart/2005/8/layout/orgChart1"/>
    <dgm:cxn modelId="{63B8C21D-AABE-4145-9396-924C5F486073}" type="presParOf" srcId="{6592E41B-65D9-49FB-99AA-4C2F98552C1B}" destId="{ED252B49-17DA-490C-94F8-D346DEBA4103}" srcOrd="0" destOrd="0" presId="urn:microsoft.com/office/officeart/2005/8/layout/orgChart1"/>
    <dgm:cxn modelId="{66FD3D75-9B66-4C78-9E5B-5CBE627B3315}" type="presParOf" srcId="{6592E41B-65D9-49FB-99AA-4C2F98552C1B}" destId="{96C2033E-10DA-4B76-B8B3-99C67B8FAF93}" srcOrd="1" destOrd="0" presId="urn:microsoft.com/office/officeart/2005/8/layout/orgChart1"/>
    <dgm:cxn modelId="{0DAD4FFA-2979-4BE3-9E9D-E0E88B92014F}" type="presParOf" srcId="{96C2033E-10DA-4B76-B8B3-99C67B8FAF93}" destId="{FED110FC-A7CF-491F-981A-ABD68A510FEE}" srcOrd="0" destOrd="0" presId="urn:microsoft.com/office/officeart/2005/8/layout/orgChart1"/>
    <dgm:cxn modelId="{FAF09B66-1624-472F-875D-FA6631360DC0}" type="presParOf" srcId="{FED110FC-A7CF-491F-981A-ABD68A510FEE}" destId="{95410A02-93F2-4BD9-A465-8C6A1F2BCA00}" srcOrd="0" destOrd="0" presId="urn:microsoft.com/office/officeart/2005/8/layout/orgChart1"/>
    <dgm:cxn modelId="{08D86477-5673-4C0D-9FED-4CB1D05467B3}" type="presParOf" srcId="{FED110FC-A7CF-491F-981A-ABD68A510FEE}" destId="{38F67F91-B612-45AA-ABFF-731BE73F7DB0}" srcOrd="1" destOrd="0" presId="urn:microsoft.com/office/officeart/2005/8/layout/orgChart1"/>
    <dgm:cxn modelId="{0528643D-FBD7-4B68-A234-BAC7804F1286}" type="presParOf" srcId="{96C2033E-10DA-4B76-B8B3-99C67B8FAF93}" destId="{B8CA977F-255E-4A7A-B64E-2834B517297D}" srcOrd="1" destOrd="0" presId="urn:microsoft.com/office/officeart/2005/8/layout/orgChart1"/>
    <dgm:cxn modelId="{D0F18496-9466-4276-9CF6-506B7EAD3D2E}" type="presParOf" srcId="{B8CA977F-255E-4A7A-B64E-2834B517297D}" destId="{5575FCBB-B66F-4E08-832A-9335D9781E5D}" srcOrd="0" destOrd="0" presId="urn:microsoft.com/office/officeart/2005/8/layout/orgChart1"/>
    <dgm:cxn modelId="{805C3633-B1F9-4A2E-AA02-5140B4883BAB}" type="presParOf" srcId="{B8CA977F-255E-4A7A-B64E-2834B517297D}" destId="{4E3394DA-E54A-413B-9D98-593051B631A8}" srcOrd="1" destOrd="0" presId="urn:microsoft.com/office/officeart/2005/8/layout/orgChart1"/>
    <dgm:cxn modelId="{4B8C4DB9-9C54-4302-8153-474CC38B8384}" type="presParOf" srcId="{4E3394DA-E54A-413B-9D98-593051B631A8}" destId="{7894B339-C5C0-40F4-B93D-E75762A08DD0}" srcOrd="0" destOrd="0" presId="urn:microsoft.com/office/officeart/2005/8/layout/orgChart1"/>
    <dgm:cxn modelId="{EEB0B46E-B1F2-45EF-BB22-DAE0AA69B5AD}" type="presParOf" srcId="{7894B339-C5C0-40F4-B93D-E75762A08DD0}" destId="{D9144717-79D8-4F9D-8D05-880E729EF7DC}" srcOrd="0" destOrd="0" presId="urn:microsoft.com/office/officeart/2005/8/layout/orgChart1"/>
    <dgm:cxn modelId="{C5F8E95C-AC7C-4C6A-A827-8215285FA111}" type="presParOf" srcId="{7894B339-C5C0-40F4-B93D-E75762A08DD0}" destId="{BD37A5BC-021E-44C0-9645-0092A716094D}" srcOrd="1" destOrd="0" presId="urn:microsoft.com/office/officeart/2005/8/layout/orgChart1"/>
    <dgm:cxn modelId="{0729F296-AF6F-48B3-AA43-DA6637103559}" type="presParOf" srcId="{4E3394DA-E54A-413B-9D98-593051B631A8}" destId="{4E17D7C9-D668-4EEE-9036-954915E8566A}" srcOrd="1" destOrd="0" presId="urn:microsoft.com/office/officeart/2005/8/layout/orgChart1"/>
    <dgm:cxn modelId="{C7E1EBD6-EEFC-44CF-993B-7B784EE79E96}" type="presParOf" srcId="{4E17D7C9-D668-4EEE-9036-954915E8566A}" destId="{89E5DE6B-0596-40F8-B8B3-0AE8FEC007A3}" srcOrd="0" destOrd="0" presId="urn:microsoft.com/office/officeart/2005/8/layout/orgChart1"/>
    <dgm:cxn modelId="{013E5A6C-8001-45C4-9F9E-FCA3ACEA0D99}" type="presParOf" srcId="{4E17D7C9-D668-4EEE-9036-954915E8566A}" destId="{D2ABD91D-086C-4C9A-BAD0-B7ECF1D44026}" srcOrd="1" destOrd="0" presId="urn:microsoft.com/office/officeart/2005/8/layout/orgChart1"/>
    <dgm:cxn modelId="{114A5A0F-0B62-4C2F-9175-3445F512A47E}" type="presParOf" srcId="{D2ABD91D-086C-4C9A-BAD0-B7ECF1D44026}" destId="{473641B5-8166-40A6-A558-77EDCDCBC73A}" srcOrd="0" destOrd="0" presId="urn:microsoft.com/office/officeart/2005/8/layout/orgChart1"/>
    <dgm:cxn modelId="{3E37872C-D649-4CC4-AA2D-112F6CFC3192}" type="presParOf" srcId="{473641B5-8166-40A6-A558-77EDCDCBC73A}" destId="{E45B41A6-BDD5-41D1-A228-AD746B729809}" srcOrd="0" destOrd="0" presId="urn:microsoft.com/office/officeart/2005/8/layout/orgChart1"/>
    <dgm:cxn modelId="{CFAA7C4B-EBE7-4F18-828E-E9F963A7A44B}" type="presParOf" srcId="{473641B5-8166-40A6-A558-77EDCDCBC73A}" destId="{C8E2D09E-F444-4593-BF76-9F75652A319F}" srcOrd="1" destOrd="0" presId="urn:microsoft.com/office/officeart/2005/8/layout/orgChart1"/>
    <dgm:cxn modelId="{D12526EE-D6EB-40D3-9EF5-0EFEC0D2151A}" type="presParOf" srcId="{D2ABD91D-086C-4C9A-BAD0-B7ECF1D44026}" destId="{0EE51155-279F-464A-BC00-F67FA7E0EFBC}" srcOrd="1" destOrd="0" presId="urn:microsoft.com/office/officeart/2005/8/layout/orgChart1"/>
    <dgm:cxn modelId="{64E3A7C0-6EB1-4A69-9E40-64C3226B3499}" type="presParOf" srcId="{D2ABD91D-086C-4C9A-BAD0-B7ECF1D44026}" destId="{17126720-CE48-42F1-BD39-3C8469A27E32}" srcOrd="2" destOrd="0" presId="urn:microsoft.com/office/officeart/2005/8/layout/orgChart1"/>
    <dgm:cxn modelId="{75DD58E6-A451-4E88-81DE-34B629C52693}" type="presParOf" srcId="{4E17D7C9-D668-4EEE-9036-954915E8566A}" destId="{99D03771-93AF-435C-972C-C681047CB69A}" srcOrd="2" destOrd="0" presId="urn:microsoft.com/office/officeart/2005/8/layout/orgChart1"/>
    <dgm:cxn modelId="{35945363-CD8E-4724-B2E8-8A9C605F531A}" type="presParOf" srcId="{4E17D7C9-D668-4EEE-9036-954915E8566A}" destId="{AD98265D-20F8-4BE9-8250-BE00B797CD8E}" srcOrd="3" destOrd="0" presId="urn:microsoft.com/office/officeart/2005/8/layout/orgChart1"/>
    <dgm:cxn modelId="{2AE298AF-3B82-430A-A2A7-446837F42DAD}" type="presParOf" srcId="{AD98265D-20F8-4BE9-8250-BE00B797CD8E}" destId="{527B10E4-6B01-4E2A-B93D-28003969A9CD}" srcOrd="0" destOrd="0" presId="urn:microsoft.com/office/officeart/2005/8/layout/orgChart1"/>
    <dgm:cxn modelId="{7BA24C2A-A2E3-43D0-B083-EFCF1FF97601}" type="presParOf" srcId="{527B10E4-6B01-4E2A-B93D-28003969A9CD}" destId="{866635B3-2DA4-4CE3-874B-16C8BEF8997E}" srcOrd="0" destOrd="0" presId="urn:microsoft.com/office/officeart/2005/8/layout/orgChart1"/>
    <dgm:cxn modelId="{BFE9D048-51D0-4678-A0AD-5545B43EF8C3}" type="presParOf" srcId="{527B10E4-6B01-4E2A-B93D-28003969A9CD}" destId="{C9391C94-8D5B-4B60-B44D-764F5E3F259C}" srcOrd="1" destOrd="0" presId="urn:microsoft.com/office/officeart/2005/8/layout/orgChart1"/>
    <dgm:cxn modelId="{8F89149B-131B-4C70-9E2A-0341809EC0F1}" type="presParOf" srcId="{AD98265D-20F8-4BE9-8250-BE00B797CD8E}" destId="{346CEBB5-EBB7-4169-825B-416FAAB754CA}" srcOrd="1" destOrd="0" presId="urn:microsoft.com/office/officeart/2005/8/layout/orgChart1"/>
    <dgm:cxn modelId="{E210C713-2434-4191-85DA-40A09D23D6C0}" type="presParOf" srcId="{AD98265D-20F8-4BE9-8250-BE00B797CD8E}" destId="{FCE34D08-860E-4D0B-8F71-4DF00929F633}" srcOrd="2" destOrd="0" presId="urn:microsoft.com/office/officeart/2005/8/layout/orgChart1"/>
    <dgm:cxn modelId="{E03D2568-D1B5-4CFF-B4CC-FA5ED4DA6F33}" type="presParOf" srcId="{4E3394DA-E54A-413B-9D98-593051B631A8}" destId="{D10DBF28-6374-4590-9A20-33BB34842232}" srcOrd="2" destOrd="0" presId="urn:microsoft.com/office/officeart/2005/8/layout/orgChart1"/>
    <dgm:cxn modelId="{A9938642-7BF1-497E-9216-3BE0AEDFC7C0}" type="presParOf" srcId="{B8CA977F-255E-4A7A-B64E-2834B517297D}" destId="{012AD8D4-8E3A-469E-A4F0-BA8D64AF0AAD}" srcOrd="2" destOrd="0" presId="urn:microsoft.com/office/officeart/2005/8/layout/orgChart1"/>
    <dgm:cxn modelId="{C5428E62-8385-45AD-A2C2-068903EECDAA}" type="presParOf" srcId="{B8CA977F-255E-4A7A-B64E-2834B517297D}" destId="{FD6917D2-D778-4C26-81D0-C444FC6FDC6F}" srcOrd="3" destOrd="0" presId="urn:microsoft.com/office/officeart/2005/8/layout/orgChart1"/>
    <dgm:cxn modelId="{154C4DB0-416B-443B-B8F3-D1C2DFFC754A}" type="presParOf" srcId="{FD6917D2-D778-4C26-81D0-C444FC6FDC6F}" destId="{7248818E-FCC5-4FDF-A197-4BC9DA9ECFBB}" srcOrd="0" destOrd="0" presId="urn:microsoft.com/office/officeart/2005/8/layout/orgChart1"/>
    <dgm:cxn modelId="{BB460125-EE6A-45ED-8FD2-4CE59FBD7E9B}" type="presParOf" srcId="{7248818E-FCC5-4FDF-A197-4BC9DA9ECFBB}" destId="{EC7813E3-FD9D-4955-99C6-C64283E89023}" srcOrd="0" destOrd="0" presId="urn:microsoft.com/office/officeart/2005/8/layout/orgChart1"/>
    <dgm:cxn modelId="{2E34BB4A-79FE-4CC4-89F1-45A749F7BD68}" type="presParOf" srcId="{7248818E-FCC5-4FDF-A197-4BC9DA9ECFBB}" destId="{A5659FD3-8D22-421A-90A9-E75EDED672BC}" srcOrd="1" destOrd="0" presId="urn:microsoft.com/office/officeart/2005/8/layout/orgChart1"/>
    <dgm:cxn modelId="{B5CEEB5C-46E8-41DE-8E3A-A667935EA4F4}" type="presParOf" srcId="{FD6917D2-D778-4C26-81D0-C444FC6FDC6F}" destId="{2B975981-2F97-49B1-B580-713C7BFA1DCA}" srcOrd="1" destOrd="0" presId="urn:microsoft.com/office/officeart/2005/8/layout/orgChart1"/>
    <dgm:cxn modelId="{CD43DCF3-D45C-457F-A665-129DBF6B7156}" type="presParOf" srcId="{2B975981-2F97-49B1-B580-713C7BFA1DCA}" destId="{00330A77-9C01-47E2-B7AB-3397938ED083}" srcOrd="0" destOrd="0" presId="urn:microsoft.com/office/officeart/2005/8/layout/orgChart1"/>
    <dgm:cxn modelId="{E93F5ABE-4EE6-4DFD-8A97-DB85F3FE3C0F}" type="presParOf" srcId="{2B975981-2F97-49B1-B580-713C7BFA1DCA}" destId="{157889D8-6B74-46D7-908D-67CC87C6136D}" srcOrd="1" destOrd="0" presId="urn:microsoft.com/office/officeart/2005/8/layout/orgChart1"/>
    <dgm:cxn modelId="{35CF64AC-33D8-4B16-8DEC-7EC9C03EC628}" type="presParOf" srcId="{157889D8-6B74-46D7-908D-67CC87C6136D}" destId="{49C4A6F5-A95B-4790-93F7-6C92DF983686}" srcOrd="0" destOrd="0" presId="urn:microsoft.com/office/officeart/2005/8/layout/orgChart1"/>
    <dgm:cxn modelId="{5292D110-9FA2-4423-AF97-1350596DE0F4}" type="presParOf" srcId="{49C4A6F5-A95B-4790-93F7-6C92DF983686}" destId="{26FE3BBF-419D-4BF1-85DA-5D91C2C6677E}" srcOrd="0" destOrd="0" presId="urn:microsoft.com/office/officeart/2005/8/layout/orgChart1"/>
    <dgm:cxn modelId="{BFC99F0C-2300-4900-A17B-3A3012682A68}" type="presParOf" srcId="{49C4A6F5-A95B-4790-93F7-6C92DF983686}" destId="{EF22C379-3820-4C31-B165-49F1809D73F0}" srcOrd="1" destOrd="0" presId="urn:microsoft.com/office/officeart/2005/8/layout/orgChart1"/>
    <dgm:cxn modelId="{0A9CEA58-2A64-4EA0-9CD8-F54668C4B176}" type="presParOf" srcId="{157889D8-6B74-46D7-908D-67CC87C6136D}" destId="{53160B19-9DC9-4815-BE31-08C2F811C992}" srcOrd="1" destOrd="0" presId="urn:microsoft.com/office/officeart/2005/8/layout/orgChart1"/>
    <dgm:cxn modelId="{4D92966C-0ED4-4DFA-BFB7-9305A5D7DC2D}" type="presParOf" srcId="{157889D8-6B74-46D7-908D-67CC87C6136D}" destId="{CB5668C5-C928-4F5F-92BB-1AD07C35F9CC}" srcOrd="2" destOrd="0" presId="urn:microsoft.com/office/officeart/2005/8/layout/orgChart1"/>
    <dgm:cxn modelId="{45D06D4A-2421-4780-9A3E-1AEB8B0D54CE}" type="presParOf" srcId="{2B975981-2F97-49B1-B580-713C7BFA1DCA}" destId="{F54B089A-CB01-4561-9926-A3638052DC99}" srcOrd="2" destOrd="0" presId="urn:microsoft.com/office/officeart/2005/8/layout/orgChart1"/>
    <dgm:cxn modelId="{FEAEFD5B-2068-4B93-A220-81795D6EDAF0}" type="presParOf" srcId="{2B975981-2F97-49B1-B580-713C7BFA1DCA}" destId="{5A2FD1CC-9EA7-4C16-8862-93CA0310F261}" srcOrd="3" destOrd="0" presId="urn:microsoft.com/office/officeart/2005/8/layout/orgChart1"/>
    <dgm:cxn modelId="{7243BF1C-52EC-488B-A09A-DA8896EADF4D}" type="presParOf" srcId="{5A2FD1CC-9EA7-4C16-8862-93CA0310F261}" destId="{A5C7F921-64A6-461F-8FCD-688A7D9AAFE8}" srcOrd="0" destOrd="0" presId="urn:microsoft.com/office/officeart/2005/8/layout/orgChart1"/>
    <dgm:cxn modelId="{0A289BC7-F9CF-40AA-A588-403B9CFA408F}" type="presParOf" srcId="{A5C7F921-64A6-461F-8FCD-688A7D9AAFE8}" destId="{77C82F01-FF42-4553-B424-39E4BD8F4E43}" srcOrd="0" destOrd="0" presId="urn:microsoft.com/office/officeart/2005/8/layout/orgChart1"/>
    <dgm:cxn modelId="{22CB9875-F3F5-4D12-AD91-8BC8C313461E}" type="presParOf" srcId="{A5C7F921-64A6-461F-8FCD-688A7D9AAFE8}" destId="{808F75EF-EB16-438C-A07A-CD6756F9E86C}" srcOrd="1" destOrd="0" presId="urn:microsoft.com/office/officeart/2005/8/layout/orgChart1"/>
    <dgm:cxn modelId="{F8DFBD51-B2B4-410C-9982-68446B0EE78C}" type="presParOf" srcId="{5A2FD1CC-9EA7-4C16-8862-93CA0310F261}" destId="{FA3589F5-F52C-43D8-B028-8CFCF71FB210}" srcOrd="1" destOrd="0" presId="urn:microsoft.com/office/officeart/2005/8/layout/orgChart1"/>
    <dgm:cxn modelId="{7C682C1C-F0E0-4E0F-9F79-F0DE05B06486}" type="presParOf" srcId="{5A2FD1CC-9EA7-4C16-8862-93CA0310F261}" destId="{467604A8-DE2F-47C0-8585-37DEBB3A33C3}" srcOrd="2" destOrd="0" presId="urn:microsoft.com/office/officeart/2005/8/layout/orgChart1"/>
    <dgm:cxn modelId="{22B7382E-3571-471C-91E1-DFCBA441F8BA}" type="presParOf" srcId="{FD6917D2-D778-4C26-81D0-C444FC6FDC6F}" destId="{94388925-CA30-4AEE-82B2-7383A991DBB1}" srcOrd="2" destOrd="0" presId="urn:microsoft.com/office/officeart/2005/8/layout/orgChart1"/>
    <dgm:cxn modelId="{D7172362-DE7C-47AB-BC04-8D47D6534830}" type="presParOf" srcId="{B8CA977F-255E-4A7A-B64E-2834B517297D}" destId="{70533095-8962-4E0E-BB16-A55130C8C82C}" srcOrd="4" destOrd="0" presId="urn:microsoft.com/office/officeart/2005/8/layout/orgChart1"/>
    <dgm:cxn modelId="{20BF86AD-F953-4669-ABD3-74B5DD59B867}" type="presParOf" srcId="{B8CA977F-255E-4A7A-B64E-2834B517297D}" destId="{5ED1C094-08A2-43AB-B08F-DE765579D1FA}" srcOrd="5" destOrd="0" presId="urn:microsoft.com/office/officeart/2005/8/layout/orgChart1"/>
    <dgm:cxn modelId="{3A89F048-BC10-4965-9882-FB07C2365C2F}" type="presParOf" srcId="{5ED1C094-08A2-43AB-B08F-DE765579D1FA}" destId="{CDD37BDD-DB7C-4DC6-BFF2-C2475C729F76}" srcOrd="0" destOrd="0" presId="urn:microsoft.com/office/officeart/2005/8/layout/orgChart1"/>
    <dgm:cxn modelId="{FE0F52A5-D385-4543-A584-0EDB4074048E}" type="presParOf" srcId="{CDD37BDD-DB7C-4DC6-BFF2-C2475C729F76}" destId="{FA1CB816-CBB6-4303-A660-CEA742048414}" srcOrd="0" destOrd="0" presId="urn:microsoft.com/office/officeart/2005/8/layout/orgChart1"/>
    <dgm:cxn modelId="{8B213441-C235-4014-91A5-C77E2B96F684}" type="presParOf" srcId="{CDD37BDD-DB7C-4DC6-BFF2-C2475C729F76}" destId="{8EBE45C6-4BF1-49AA-81A7-3F2ACA68ABD5}" srcOrd="1" destOrd="0" presId="urn:microsoft.com/office/officeart/2005/8/layout/orgChart1"/>
    <dgm:cxn modelId="{F16C650B-B1C6-4CE8-AE99-55EB394EE5C5}" type="presParOf" srcId="{5ED1C094-08A2-43AB-B08F-DE765579D1FA}" destId="{0A987A2F-390E-49F1-BD14-C2632C4AE6D5}" srcOrd="1" destOrd="0" presId="urn:microsoft.com/office/officeart/2005/8/layout/orgChart1"/>
    <dgm:cxn modelId="{A3D7FA43-BF44-40B2-95D6-29103252BA14}" type="presParOf" srcId="{0A987A2F-390E-49F1-BD14-C2632C4AE6D5}" destId="{6F364DFE-B199-42DB-87E1-4FBB04F4074B}" srcOrd="0" destOrd="0" presId="urn:microsoft.com/office/officeart/2005/8/layout/orgChart1"/>
    <dgm:cxn modelId="{8E0E2E0F-DA63-4F26-8CDF-26C95256A235}" type="presParOf" srcId="{0A987A2F-390E-49F1-BD14-C2632C4AE6D5}" destId="{F401FB1A-3B82-4CF9-B0C6-E23FAEDF4A50}" srcOrd="1" destOrd="0" presId="urn:microsoft.com/office/officeart/2005/8/layout/orgChart1"/>
    <dgm:cxn modelId="{B96B4144-4762-41A6-846D-D4259C490ED7}" type="presParOf" srcId="{F401FB1A-3B82-4CF9-B0C6-E23FAEDF4A50}" destId="{0489E38A-6CB4-40BE-8464-7E965EBFE924}" srcOrd="0" destOrd="0" presId="urn:microsoft.com/office/officeart/2005/8/layout/orgChart1"/>
    <dgm:cxn modelId="{ABDB005E-B17E-4C33-A84A-AF12AA91DAA0}" type="presParOf" srcId="{0489E38A-6CB4-40BE-8464-7E965EBFE924}" destId="{771F9280-92E2-4E06-9F60-58543103C7A3}" srcOrd="0" destOrd="0" presId="urn:microsoft.com/office/officeart/2005/8/layout/orgChart1"/>
    <dgm:cxn modelId="{7A0C07A0-F58B-4345-953D-2C726690069F}" type="presParOf" srcId="{0489E38A-6CB4-40BE-8464-7E965EBFE924}" destId="{25DEC4F8-3393-4ECA-A1E9-7E5DC4906DAD}" srcOrd="1" destOrd="0" presId="urn:microsoft.com/office/officeart/2005/8/layout/orgChart1"/>
    <dgm:cxn modelId="{40994BA3-0861-49ED-821A-3748F390AD87}" type="presParOf" srcId="{F401FB1A-3B82-4CF9-B0C6-E23FAEDF4A50}" destId="{98484C72-795F-406E-8B2E-EA3289AE7FD3}" srcOrd="1" destOrd="0" presId="urn:microsoft.com/office/officeart/2005/8/layout/orgChart1"/>
    <dgm:cxn modelId="{EFAEF77D-925C-4F07-A7D0-3E2EFB44443C}" type="presParOf" srcId="{F401FB1A-3B82-4CF9-B0C6-E23FAEDF4A50}" destId="{BE38E721-B205-4CB5-A1DB-52C58F39A331}" srcOrd="2" destOrd="0" presId="urn:microsoft.com/office/officeart/2005/8/layout/orgChart1"/>
    <dgm:cxn modelId="{397102F9-2B61-4FC3-AF80-923404CE57FD}" type="presParOf" srcId="{0A987A2F-390E-49F1-BD14-C2632C4AE6D5}" destId="{07E163A9-F78D-46DB-ABE9-1D469BE6B587}" srcOrd="2" destOrd="0" presId="urn:microsoft.com/office/officeart/2005/8/layout/orgChart1"/>
    <dgm:cxn modelId="{47387786-0323-46BD-A47D-DC3529EB1629}" type="presParOf" srcId="{0A987A2F-390E-49F1-BD14-C2632C4AE6D5}" destId="{A011DBDB-7473-4323-AB00-906C1112DFE6}" srcOrd="3" destOrd="0" presId="urn:microsoft.com/office/officeart/2005/8/layout/orgChart1"/>
    <dgm:cxn modelId="{7CCC76B9-0B00-4FC8-825C-8C36BE250F20}" type="presParOf" srcId="{A011DBDB-7473-4323-AB00-906C1112DFE6}" destId="{B5EC85B0-6F95-419B-A228-8E60E4CFE2CF}" srcOrd="0" destOrd="0" presId="urn:microsoft.com/office/officeart/2005/8/layout/orgChart1"/>
    <dgm:cxn modelId="{7707296A-D31E-481E-8E83-67C26E9C4009}" type="presParOf" srcId="{B5EC85B0-6F95-419B-A228-8E60E4CFE2CF}" destId="{992EE0B0-D440-447D-B2A8-B0379ECA76D4}" srcOrd="0" destOrd="0" presId="urn:microsoft.com/office/officeart/2005/8/layout/orgChart1"/>
    <dgm:cxn modelId="{F68FF9EF-BE40-436D-B845-A10075AF6797}" type="presParOf" srcId="{B5EC85B0-6F95-419B-A228-8E60E4CFE2CF}" destId="{75302353-3E8C-4757-9096-9C613C1BE67E}" srcOrd="1" destOrd="0" presId="urn:microsoft.com/office/officeart/2005/8/layout/orgChart1"/>
    <dgm:cxn modelId="{FA0D8B85-53EE-46B3-AE33-08DBEC9F78BD}" type="presParOf" srcId="{A011DBDB-7473-4323-AB00-906C1112DFE6}" destId="{21857483-59C8-4A81-BF93-ACCD33C070B8}" srcOrd="1" destOrd="0" presId="urn:microsoft.com/office/officeart/2005/8/layout/orgChart1"/>
    <dgm:cxn modelId="{7FEA91EB-ADB6-4044-B4F4-D9FD01EF2067}" type="presParOf" srcId="{A011DBDB-7473-4323-AB00-906C1112DFE6}" destId="{44F63D55-3AA3-409C-BAE6-5B075E95D40D}" srcOrd="2" destOrd="0" presId="urn:microsoft.com/office/officeart/2005/8/layout/orgChart1"/>
    <dgm:cxn modelId="{5198E61E-ADF5-463C-9DE3-E256BBAC9C5F}" type="presParOf" srcId="{5ED1C094-08A2-43AB-B08F-DE765579D1FA}" destId="{4ACAF927-E44F-4131-BB5C-3EE46C6605E3}" srcOrd="2" destOrd="0" presId="urn:microsoft.com/office/officeart/2005/8/layout/orgChart1"/>
    <dgm:cxn modelId="{608FB86F-7695-4906-9931-0C74FA821E1B}" type="presParOf" srcId="{B8CA977F-255E-4A7A-B64E-2834B517297D}" destId="{4FB6749C-8B67-4B24-9404-376EBB52951E}" srcOrd="6" destOrd="0" presId="urn:microsoft.com/office/officeart/2005/8/layout/orgChart1"/>
    <dgm:cxn modelId="{07979E18-6BD2-4BCC-BBB8-8DB3222AEC71}" type="presParOf" srcId="{B8CA977F-255E-4A7A-B64E-2834B517297D}" destId="{AB06AB1F-D95B-4BA8-B1F8-7E89C4AD18BC}" srcOrd="7" destOrd="0" presId="urn:microsoft.com/office/officeart/2005/8/layout/orgChart1"/>
    <dgm:cxn modelId="{A65E336E-BE9E-4A81-9A44-8B3A7B3434AB}" type="presParOf" srcId="{AB06AB1F-D95B-4BA8-B1F8-7E89C4AD18BC}" destId="{94C3BED3-5340-4767-9E9A-2DB43249657B}" srcOrd="0" destOrd="0" presId="urn:microsoft.com/office/officeart/2005/8/layout/orgChart1"/>
    <dgm:cxn modelId="{3FF5BCE5-C5C5-4E87-A2D6-BC2E0D5F59DB}" type="presParOf" srcId="{94C3BED3-5340-4767-9E9A-2DB43249657B}" destId="{D71C5040-D097-42BF-9795-E02DA702DD48}" srcOrd="0" destOrd="0" presId="urn:microsoft.com/office/officeart/2005/8/layout/orgChart1"/>
    <dgm:cxn modelId="{E0B8ADD3-C40A-4CB2-8476-892113A88F16}" type="presParOf" srcId="{94C3BED3-5340-4767-9E9A-2DB43249657B}" destId="{0A9E4C39-7EEB-4E4D-AC31-D0520E8DB173}" srcOrd="1" destOrd="0" presId="urn:microsoft.com/office/officeart/2005/8/layout/orgChart1"/>
    <dgm:cxn modelId="{EAB4766A-B877-47E8-A277-5F121E1A4712}" type="presParOf" srcId="{AB06AB1F-D95B-4BA8-B1F8-7E89C4AD18BC}" destId="{F3DBE49F-F2E2-4BB6-98E9-8AFFCD78AA14}" srcOrd="1" destOrd="0" presId="urn:microsoft.com/office/officeart/2005/8/layout/orgChart1"/>
    <dgm:cxn modelId="{8B1C6BE2-9F01-461D-AA76-E962B177DA41}" type="presParOf" srcId="{F3DBE49F-F2E2-4BB6-98E9-8AFFCD78AA14}" destId="{61DCC700-5EC9-4BE6-B50D-F5C5AAD47D3F}" srcOrd="0" destOrd="0" presId="urn:microsoft.com/office/officeart/2005/8/layout/orgChart1"/>
    <dgm:cxn modelId="{AEB1C51A-1ADE-4957-9376-F75F6FF1027D}" type="presParOf" srcId="{F3DBE49F-F2E2-4BB6-98E9-8AFFCD78AA14}" destId="{09070BF8-1493-48D2-A911-9D14561AD7F4}" srcOrd="1" destOrd="0" presId="urn:microsoft.com/office/officeart/2005/8/layout/orgChart1"/>
    <dgm:cxn modelId="{478D3E8B-8128-4527-B403-588812949B31}" type="presParOf" srcId="{09070BF8-1493-48D2-A911-9D14561AD7F4}" destId="{476AB712-5D02-4E7D-857A-CD9D48059DB1}" srcOrd="0" destOrd="0" presId="urn:microsoft.com/office/officeart/2005/8/layout/orgChart1"/>
    <dgm:cxn modelId="{C2727374-EA9B-49C4-B41F-E2DE33547EBC}" type="presParOf" srcId="{476AB712-5D02-4E7D-857A-CD9D48059DB1}" destId="{1A4B6FB7-47BD-4337-96D9-1C7754878FDE}" srcOrd="0" destOrd="0" presId="urn:microsoft.com/office/officeart/2005/8/layout/orgChart1"/>
    <dgm:cxn modelId="{FDCBD149-83D0-4C7D-8399-DC5F656D5601}" type="presParOf" srcId="{476AB712-5D02-4E7D-857A-CD9D48059DB1}" destId="{03AE202C-9C41-4A63-BF76-1C1DCA334432}" srcOrd="1" destOrd="0" presId="urn:microsoft.com/office/officeart/2005/8/layout/orgChart1"/>
    <dgm:cxn modelId="{4076406D-4390-4D09-8159-BC44E118D06C}" type="presParOf" srcId="{09070BF8-1493-48D2-A911-9D14561AD7F4}" destId="{67888FB1-27B4-44EC-BED1-ABF1E2ABBE91}" srcOrd="1" destOrd="0" presId="urn:microsoft.com/office/officeart/2005/8/layout/orgChart1"/>
    <dgm:cxn modelId="{DEF34BB1-C120-48B7-8590-0DFE72660799}" type="presParOf" srcId="{09070BF8-1493-48D2-A911-9D14561AD7F4}" destId="{C7A7E4B9-F5AD-4DB3-86A8-87EF38F3A56D}" srcOrd="2" destOrd="0" presId="urn:microsoft.com/office/officeart/2005/8/layout/orgChart1"/>
    <dgm:cxn modelId="{B8ABCBA9-8854-4F70-BC43-701634845518}" type="presParOf" srcId="{F3DBE49F-F2E2-4BB6-98E9-8AFFCD78AA14}" destId="{D6EB91FE-378B-4C3B-9B4F-AB373043BEC7}" srcOrd="2" destOrd="0" presId="urn:microsoft.com/office/officeart/2005/8/layout/orgChart1"/>
    <dgm:cxn modelId="{964994EB-7A42-4DD9-A3CB-96B599CF0965}" type="presParOf" srcId="{F3DBE49F-F2E2-4BB6-98E9-8AFFCD78AA14}" destId="{B3BBCDF9-0B45-4D43-95C4-8CA6C2E7DE80}" srcOrd="3" destOrd="0" presId="urn:microsoft.com/office/officeart/2005/8/layout/orgChart1"/>
    <dgm:cxn modelId="{FB0CFDFF-B612-439D-9017-A05CFC18C217}" type="presParOf" srcId="{B3BBCDF9-0B45-4D43-95C4-8CA6C2E7DE80}" destId="{A6DDE118-9655-4ECB-AF2E-5D4C6D6D4149}" srcOrd="0" destOrd="0" presId="urn:microsoft.com/office/officeart/2005/8/layout/orgChart1"/>
    <dgm:cxn modelId="{0A086AD6-DE9E-4A62-B8D8-1261E35C61F2}" type="presParOf" srcId="{A6DDE118-9655-4ECB-AF2E-5D4C6D6D4149}" destId="{C7F646D6-63E6-4F37-B1E7-EE03EF3244E0}" srcOrd="0" destOrd="0" presId="urn:microsoft.com/office/officeart/2005/8/layout/orgChart1"/>
    <dgm:cxn modelId="{6A98BECE-0A77-4146-B86D-960DC2231EF4}" type="presParOf" srcId="{A6DDE118-9655-4ECB-AF2E-5D4C6D6D4149}" destId="{D6EAE7E7-BF34-4125-93FF-F9FA3775002B}" srcOrd="1" destOrd="0" presId="urn:microsoft.com/office/officeart/2005/8/layout/orgChart1"/>
    <dgm:cxn modelId="{B9D2E238-B52F-4341-9C97-54F8470A472E}" type="presParOf" srcId="{B3BBCDF9-0B45-4D43-95C4-8CA6C2E7DE80}" destId="{2AE760C1-4F40-4BA4-A50A-7E1E49034781}" srcOrd="1" destOrd="0" presId="urn:microsoft.com/office/officeart/2005/8/layout/orgChart1"/>
    <dgm:cxn modelId="{E95564F5-FBCA-494F-9F16-74EE74E370E5}" type="presParOf" srcId="{B3BBCDF9-0B45-4D43-95C4-8CA6C2E7DE80}" destId="{4222108D-EB52-4A9C-A826-5C9C0C62BB05}" srcOrd="2" destOrd="0" presId="urn:microsoft.com/office/officeart/2005/8/layout/orgChart1"/>
    <dgm:cxn modelId="{F734875B-7E4D-4377-B6A5-85EE20AF3263}" type="presParOf" srcId="{AB06AB1F-D95B-4BA8-B1F8-7E89C4AD18BC}" destId="{4E46462E-CE63-4571-A3BC-99D687895A51}" srcOrd="2" destOrd="0" presId="urn:microsoft.com/office/officeart/2005/8/layout/orgChart1"/>
    <dgm:cxn modelId="{781B2AD3-01B5-4D39-BFB6-6315F1BACA49}" type="presParOf" srcId="{96C2033E-10DA-4B76-B8B3-99C67B8FAF93}" destId="{70D7C3A7-9B32-4F1E-A9C2-29144B3DBA9F}" srcOrd="2" destOrd="0" presId="urn:microsoft.com/office/officeart/2005/8/layout/orgChart1"/>
    <dgm:cxn modelId="{4F32A073-D446-44AD-8ED1-DB78E364B8F2}" type="presParOf" srcId="{6592E41B-65D9-49FB-99AA-4C2F98552C1B}" destId="{78D05DFC-4352-4A09-ACDB-546B2583953B}" srcOrd="2" destOrd="0" presId="urn:microsoft.com/office/officeart/2005/8/layout/orgChart1"/>
    <dgm:cxn modelId="{4FD9E585-5D6F-4A6E-B033-906A2868464E}" type="presParOf" srcId="{6592E41B-65D9-49FB-99AA-4C2F98552C1B}" destId="{EBF9BA95-EB15-4AE1-BF36-BD078FC60995}" srcOrd="3" destOrd="0" presId="urn:microsoft.com/office/officeart/2005/8/layout/orgChart1"/>
    <dgm:cxn modelId="{F419B38A-B078-436F-8FC2-A10899F065D3}" type="presParOf" srcId="{EBF9BA95-EB15-4AE1-BF36-BD078FC60995}" destId="{823A4860-8B91-4792-B404-935463DEA819}" srcOrd="0" destOrd="0" presId="urn:microsoft.com/office/officeart/2005/8/layout/orgChart1"/>
    <dgm:cxn modelId="{0C5C206A-4CC2-46F1-97D5-78EEBF44E660}" type="presParOf" srcId="{823A4860-8B91-4792-B404-935463DEA819}" destId="{BDF03055-59CB-4BC4-B82F-2D38B2F773F1}" srcOrd="0" destOrd="0" presId="urn:microsoft.com/office/officeart/2005/8/layout/orgChart1"/>
    <dgm:cxn modelId="{623E462E-BA79-444A-8EFC-BA4626C405B8}" type="presParOf" srcId="{823A4860-8B91-4792-B404-935463DEA819}" destId="{F9B1B782-A033-4C01-9C1F-31CBF5EC447D}" srcOrd="1" destOrd="0" presId="urn:microsoft.com/office/officeart/2005/8/layout/orgChart1"/>
    <dgm:cxn modelId="{1BC07B18-383A-42AE-8975-612D0B528B3A}" type="presParOf" srcId="{EBF9BA95-EB15-4AE1-BF36-BD078FC60995}" destId="{009760A4-0FD8-45AB-AB3C-0E266179950E}" srcOrd="1" destOrd="0" presId="urn:microsoft.com/office/officeart/2005/8/layout/orgChart1"/>
    <dgm:cxn modelId="{BAC2BACB-3A41-4589-9496-51EF362F10AD}" type="presParOf" srcId="{009760A4-0FD8-45AB-AB3C-0E266179950E}" destId="{15DE7C87-C8A5-4B60-B47F-DAE826F83ADE}" srcOrd="0" destOrd="0" presId="urn:microsoft.com/office/officeart/2005/8/layout/orgChart1"/>
    <dgm:cxn modelId="{7595D12B-E1F2-4FCA-B652-D9BA3661A578}" type="presParOf" srcId="{009760A4-0FD8-45AB-AB3C-0E266179950E}" destId="{2ECB4447-35A6-4EE0-9266-594F550BA1BE}" srcOrd="1" destOrd="0" presId="urn:microsoft.com/office/officeart/2005/8/layout/orgChart1"/>
    <dgm:cxn modelId="{209F1E26-0B55-45B4-B3BD-4E05B106F7AC}" type="presParOf" srcId="{2ECB4447-35A6-4EE0-9266-594F550BA1BE}" destId="{3F0AC9BA-8A21-4D3F-BFBD-FCEDABC6142A}" srcOrd="0" destOrd="0" presId="urn:microsoft.com/office/officeart/2005/8/layout/orgChart1"/>
    <dgm:cxn modelId="{13D170F4-A55D-4779-A0EE-588FD0BE58DA}" type="presParOf" srcId="{3F0AC9BA-8A21-4D3F-BFBD-FCEDABC6142A}" destId="{902ABAB9-2957-482F-A096-2CD65BCCD89B}" srcOrd="0" destOrd="0" presId="urn:microsoft.com/office/officeart/2005/8/layout/orgChart1"/>
    <dgm:cxn modelId="{0069D618-7F40-4399-8EAA-50BA58BA65F6}" type="presParOf" srcId="{3F0AC9BA-8A21-4D3F-BFBD-FCEDABC6142A}" destId="{0D07D201-7F26-4410-B4CD-9EADF1819123}" srcOrd="1" destOrd="0" presId="urn:microsoft.com/office/officeart/2005/8/layout/orgChart1"/>
    <dgm:cxn modelId="{8EFD2147-9C13-4AC2-96DE-AE30AD6E1B64}" type="presParOf" srcId="{2ECB4447-35A6-4EE0-9266-594F550BA1BE}" destId="{BCC6D539-1CED-480E-91EA-A69EBAA8BF76}" srcOrd="1" destOrd="0" presId="urn:microsoft.com/office/officeart/2005/8/layout/orgChart1"/>
    <dgm:cxn modelId="{87F6E417-5670-4B3B-943D-85219543A2FC}" type="presParOf" srcId="{2ECB4447-35A6-4EE0-9266-594F550BA1BE}" destId="{F355560B-5873-4527-B23B-57EA9547BE6B}" srcOrd="2" destOrd="0" presId="urn:microsoft.com/office/officeart/2005/8/layout/orgChart1"/>
    <dgm:cxn modelId="{918CAE6E-2822-47F8-AF11-E3FD0780BBD8}" type="presParOf" srcId="{009760A4-0FD8-45AB-AB3C-0E266179950E}" destId="{F832C121-B049-409D-BEB2-3EC7F244BBD5}" srcOrd="2" destOrd="0" presId="urn:microsoft.com/office/officeart/2005/8/layout/orgChart1"/>
    <dgm:cxn modelId="{D0516BD2-D65D-4826-9E7E-C3E04E1889E3}" type="presParOf" srcId="{009760A4-0FD8-45AB-AB3C-0E266179950E}" destId="{D9B62307-8C1B-4E22-8872-851F2BC42BD7}" srcOrd="3" destOrd="0" presId="urn:microsoft.com/office/officeart/2005/8/layout/orgChart1"/>
    <dgm:cxn modelId="{F8B215D4-B852-4EF9-B998-C9B97F70E757}" type="presParOf" srcId="{D9B62307-8C1B-4E22-8872-851F2BC42BD7}" destId="{9A77301A-EB1F-43C5-A7E6-FEF7707C2CC1}" srcOrd="0" destOrd="0" presId="urn:microsoft.com/office/officeart/2005/8/layout/orgChart1"/>
    <dgm:cxn modelId="{B8932D2C-BAE1-4133-AE79-B54A6EDB7C83}" type="presParOf" srcId="{9A77301A-EB1F-43C5-A7E6-FEF7707C2CC1}" destId="{A6EB408F-1174-4ACC-8355-B1FBD778B6FB}" srcOrd="0" destOrd="0" presId="urn:microsoft.com/office/officeart/2005/8/layout/orgChart1"/>
    <dgm:cxn modelId="{1F82A675-FE14-48B6-BE24-621E07975A50}" type="presParOf" srcId="{9A77301A-EB1F-43C5-A7E6-FEF7707C2CC1}" destId="{A4C6B654-7828-48D8-AE07-60CFA65BC374}" srcOrd="1" destOrd="0" presId="urn:microsoft.com/office/officeart/2005/8/layout/orgChart1"/>
    <dgm:cxn modelId="{AA81E1BC-05FC-48D4-AF1F-3B08A3D8A6CE}" type="presParOf" srcId="{D9B62307-8C1B-4E22-8872-851F2BC42BD7}" destId="{1CF02631-2348-4366-B2D7-E67A86E454FF}" srcOrd="1" destOrd="0" presId="urn:microsoft.com/office/officeart/2005/8/layout/orgChart1"/>
    <dgm:cxn modelId="{735DE5F6-86E1-4D6E-904C-F0A348D0B579}" type="presParOf" srcId="{D9B62307-8C1B-4E22-8872-851F2BC42BD7}" destId="{6F104DE3-DF40-4E5E-8361-BE60F1C1A96C}" srcOrd="2" destOrd="0" presId="urn:microsoft.com/office/officeart/2005/8/layout/orgChart1"/>
    <dgm:cxn modelId="{9F33595B-86CC-4150-89DF-1136F29BA065}" type="presParOf" srcId="{EBF9BA95-EB15-4AE1-BF36-BD078FC60995}" destId="{003F0793-B4A1-4025-897A-8C23215451E4}" srcOrd="2" destOrd="0" presId="urn:microsoft.com/office/officeart/2005/8/layout/orgChart1"/>
    <dgm:cxn modelId="{65F6C700-0604-404B-AF73-BA53710CC1C9}" type="presParOf" srcId="{A057C08B-7E20-45B8-95E5-ADCFB3DF6543}" destId="{F3F564A5-D278-4BD0-870E-B0A29EDE59EA}" srcOrd="2" destOrd="0" presId="urn:microsoft.com/office/officeart/2005/8/layout/orgChart1"/>
    <dgm:cxn modelId="{99DB4E59-84FC-4F9E-85DF-435E4D3EF29D}" type="presParOf" srcId="{A84CC53C-219B-49EF-A970-028753CB09C0}" destId="{758121AD-9961-49AB-8F70-D3E86C684A08}" srcOrd="1" destOrd="0" presId="urn:microsoft.com/office/officeart/2005/8/layout/orgChart1"/>
    <dgm:cxn modelId="{BA1C1FE2-665D-4445-9E65-937A7E19A802}" type="presParOf" srcId="{758121AD-9961-49AB-8F70-D3E86C684A08}" destId="{E4E46341-CE8F-4EE0-8E18-40868C9AC01D}" srcOrd="0" destOrd="0" presId="urn:microsoft.com/office/officeart/2005/8/layout/orgChart1"/>
    <dgm:cxn modelId="{0A4B4370-0984-427E-B561-BE3193BF1A6C}" type="presParOf" srcId="{E4E46341-CE8F-4EE0-8E18-40868C9AC01D}" destId="{320EE538-3952-4774-9895-6CCC5F8669B8}" srcOrd="0" destOrd="0" presId="urn:microsoft.com/office/officeart/2005/8/layout/orgChart1"/>
    <dgm:cxn modelId="{54D475F9-8749-42D7-9186-BBE7ED8D9ACE}" type="presParOf" srcId="{E4E46341-CE8F-4EE0-8E18-40868C9AC01D}" destId="{3285BD54-EFB2-4931-8C10-BA996F551E12}" srcOrd="1" destOrd="0" presId="urn:microsoft.com/office/officeart/2005/8/layout/orgChart1"/>
    <dgm:cxn modelId="{660AE7FB-4E5C-4A96-A3B1-4ECCF2468B71}" type="presParOf" srcId="{758121AD-9961-49AB-8F70-D3E86C684A08}" destId="{11E8D660-DDD5-4332-AB02-B5F1D918634C}" srcOrd="1" destOrd="0" presId="urn:microsoft.com/office/officeart/2005/8/layout/orgChart1"/>
    <dgm:cxn modelId="{EB64A771-D823-4F5B-AAEE-E22BA0C7F711}" type="presParOf" srcId="{11E8D660-DDD5-4332-AB02-B5F1D918634C}" destId="{BDDB4B2D-C4E4-4223-907D-E685992C69CA}" srcOrd="0" destOrd="0" presId="urn:microsoft.com/office/officeart/2005/8/layout/orgChart1"/>
    <dgm:cxn modelId="{C8E34B4C-7C28-429D-97B1-11C9A7FB8F0C}" type="presParOf" srcId="{11E8D660-DDD5-4332-AB02-B5F1D918634C}" destId="{D3D4C01A-A615-458F-B58D-532547B81F75}" srcOrd="1" destOrd="0" presId="urn:microsoft.com/office/officeart/2005/8/layout/orgChart1"/>
    <dgm:cxn modelId="{B09FF835-7303-421C-9F35-395AB18A3137}" type="presParOf" srcId="{D3D4C01A-A615-458F-B58D-532547B81F75}" destId="{B60E17C1-973C-4090-8502-CAB10D0C9841}" srcOrd="0" destOrd="0" presId="urn:microsoft.com/office/officeart/2005/8/layout/orgChart1"/>
    <dgm:cxn modelId="{274DB3B5-775F-42D1-93C9-EB5208B7B7DF}" type="presParOf" srcId="{B60E17C1-973C-4090-8502-CAB10D0C9841}" destId="{A338A040-9B63-49F3-A791-39807D7519E1}" srcOrd="0" destOrd="0" presId="urn:microsoft.com/office/officeart/2005/8/layout/orgChart1"/>
    <dgm:cxn modelId="{911BBCB9-2F8C-4761-8E6E-795A5A6B6ADC}" type="presParOf" srcId="{B60E17C1-973C-4090-8502-CAB10D0C9841}" destId="{E0893B44-DC5A-44BC-AC0F-962B72F3E5A5}" srcOrd="1" destOrd="0" presId="urn:microsoft.com/office/officeart/2005/8/layout/orgChart1"/>
    <dgm:cxn modelId="{72A9AAE2-96FE-4C17-BAD8-A551EFC15B22}" type="presParOf" srcId="{D3D4C01A-A615-458F-B58D-532547B81F75}" destId="{1302130C-2AE7-4C6B-8E8F-BEA7F87659D2}" srcOrd="1" destOrd="0" presId="urn:microsoft.com/office/officeart/2005/8/layout/orgChart1"/>
    <dgm:cxn modelId="{CB23F4F9-1BDD-441B-8B9F-64F358F622CF}" type="presParOf" srcId="{1302130C-2AE7-4C6B-8E8F-BEA7F87659D2}" destId="{88BE6875-CFEB-41A0-8F93-89E901A8073B}" srcOrd="0" destOrd="0" presId="urn:microsoft.com/office/officeart/2005/8/layout/orgChart1"/>
    <dgm:cxn modelId="{9227B21D-1770-4835-A927-20A8623167CA}" type="presParOf" srcId="{1302130C-2AE7-4C6B-8E8F-BEA7F87659D2}" destId="{676B4853-2F15-405B-987E-600F7CD95A1A}" srcOrd="1" destOrd="0" presId="urn:microsoft.com/office/officeart/2005/8/layout/orgChart1"/>
    <dgm:cxn modelId="{67963FD0-1C7C-4724-8A3E-4C1C4B8B76D5}" type="presParOf" srcId="{676B4853-2F15-405B-987E-600F7CD95A1A}" destId="{764ECF3A-1767-4A33-8DE1-229BB5B923A5}" srcOrd="0" destOrd="0" presId="urn:microsoft.com/office/officeart/2005/8/layout/orgChart1"/>
    <dgm:cxn modelId="{754A7986-8151-4B42-B705-EE6EBC19FD77}" type="presParOf" srcId="{764ECF3A-1767-4A33-8DE1-229BB5B923A5}" destId="{1371BFCA-61D5-4562-A6B1-2CCF7C0C65FE}" srcOrd="0" destOrd="0" presId="urn:microsoft.com/office/officeart/2005/8/layout/orgChart1"/>
    <dgm:cxn modelId="{080FDF25-C3B1-4FF1-9328-C031CDD5356A}" type="presParOf" srcId="{764ECF3A-1767-4A33-8DE1-229BB5B923A5}" destId="{B559077D-C7A1-4FFA-AF7C-F04969E70EE9}" srcOrd="1" destOrd="0" presId="urn:microsoft.com/office/officeart/2005/8/layout/orgChart1"/>
    <dgm:cxn modelId="{B2553318-7C18-4492-B55F-CC4E3BD175F3}" type="presParOf" srcId="{676B4853-2F15-405B-987E-600F7CD95A1A}" destId="{869C8802-C264-4DA2-8C6E-912F2E3E1563}" srcOrd="1" destOrd="0" presId="urn:microsoft.com/office/officeart/2005/8/layout/orgChart1"/>
    <dgm:cxn modelId="{754AF8F0-43DB-4933-9789-887DA57E9E25}" type="presParOf" srcId="{869C8802-C264-4DA2-8C6E-912F2E3E1563}" destId="{C00C053C-E6B5-44DE-8125-60DABEE59E05}" srcOrd="0" destOrd="0" presId="urn:microsoft.com/office/officeart/2005/8/layout/orgChart1"/>
    <dgm:cxn modelId="{989D216C-0210-41B7-B31B-E154468F8274}" type="presParOf" srcId="{869C8802-C264-4DA2-8C6E-912F2E3E1563}" destId="{01F393CE-03FD-49C4-9FB0-B6C6C5D66E4E}" srcOrd="1" destOrd="0" presId="urn:microsoft.com/office/officeart/2005/8/layout/orgChart1"/>
    <dgm:cxn modelId="{687E2C68-DB58-4E8A-93C6-B8ABB4BA4162}" type="presParOf" srcId="{01F393CE-03FD-49C4-9FB0-B6C6C5D66E4E}" destId="{2BB20E66-B43A-4EFF-9958-CED52AEB7EC5}" srcOrd="0" destOrd="0" presId="urn:microsoft.com/office/officeart/2005/8/layout/orgChart1"/>
    <dgm:cxn modelId="{0F24CC02-A63D-4694-AE18-A1052B1A8A88}" type="presParOf" srcId="{2BB20E66-B43A-4EFF-9958-CED52AEB7EC5}" destId="{E59C6361-886D-4045-A111-38A26F453389}" srcOrd="0" destOrd="0" presId="urn:microsoft.com/office/officeart/2005/8/layout/orgChart1"/>
    <dgm:cxn modelId="{93075F82-0C03-421C-83C9-C61654E9FC7F}" type="presParOf" srcId="{2BB20E66-B43A-4EFF-9958-CED52AEB7EC5}" destId="{581FA72C-9B12-4702-AD73-7A6E6950A78D}" srcOrd="1" destOrd="0" presId="urn:microsoft.com/office/officeart/2005/8/layout/orgChart1"/>
    <dgm:cxn modelId="{A491696F-4F0D-40C2-A22E-6C45F6814E13}" type="presParOf" srcId="{01F393CE-03FD-49C4-9FB0-B6C6C5D66E4E}" destId="{D10C5D4A-AE51-40A4-8A4A-3A9AB7229CC7}" srcOrd="1" destOrd="0" presId="urn:microsoft.com/office/officeart/2005/8/layout/orgChart1"/>
    <dgm:cxn modelId="{1E78143D-2925-4EDB-AE6D-D9B159F76541}" type="presParOf" srcId="{01F393CE-03FD-49C4-9FB0-B6C6C5D66E4E}" destId="{7DE9B68E-064E-4A29-9AFF-DC59726604A7}" srcOrd="2" destOrd="0" presId="urn:microsoft.com/office/officeart/2005/8/layout/orgChart1"/>
    <dgm:cxn modelId="{65BF01B0-C6D1-4187-8461-CFCF3E6D0923}" type="presParOf" srcId="{869C8802-C264-4DA2-8C6E-912F2E3E1563}" destId="{5DEE137D-8441-4B3C-B73A-D37231907ADE}" srcOrd="2" destOrd="0" presId="urn:microsoft.com/office/officeart/2005/8/layout/orgChart1"/>
    <dgm:cxn modelId="{D61E77B5-9BAB-4F7E-A1E7-0486F5223440}" type="presParOf" srcId="{869C8802-C264-4DA2-8C6E-912F2E3E1563}" destId="{F7FD3443-3AE0-4634-9395-A9B84C0FB114}" srcOrd="3" destOrd="0" presId="urn:microsoft.com/office/officeart/2005/8/layout/orgChart1"/>
    <dgm:cxn modelId="{605E3E1C-40E6-4168-B7DE-7A21CE3F123A}" type="presParOf" srcId="{F7FD3443-3AE0-4634-9395-A9B84C0FB114}" destId="{F4FB9D75-3242-4BC3-8659-6C8D006B78FD}" srcOrd="0" destOrd="0" presId="urn:microsoft.com/office/officeart/2005/8/layout/orgChart1"/>
    <dgm:cxn modelId="{D5638C25-BC72-4642-93F9-B19F37C54241}" type="presParOf" srcId="{F4FB9D75-3242-4BC3-8659-6C8D006B78FD}" destId="{B3058BAA-4AF4-413D-9FB2-AE52DB36D3F9}" srcOrd="0" destOrd="0" presId="urn:microsoft.com/office/officeart/2005/8/layout/orgChart1"/>
    <dgm:cxn modelId="{755B4D20-22B7-4DC9-B945-4C47670BD2AB}" type="presParOf" srcId="{F4FB9D75-3242-4BC3-8659-6C8D006B78FD}" destId="{107C1DEC-DB6C-487C-915A-C0ED64A4B21A}" srcOrd="1" destOrd="0" presId="urn:microsoft.com/office/officeart/2005/8/layout/orgChart1"/>
    <dgm:cxn modelId="{13A9D8DA-DB1A-44DE-8BFD-D276C76E9F42}" type="presParOf" srcId="{F7FD3443-3AE0-4634-9395-A9B84C0FB114}" destId="{DBD70616-06BF-4838-899E-4F293D16F927}" srcOrd="1" destOrd="0" presId="urn:microsoft.com/office/officeart/2005/8/layout/orgChart1"/>
    <dgm:cxn modelId="{52AA3B6A-E723-4B2C-A510-CA2934B70ED3}" type="presParOf" srcId="{F7FD3443-3AE0-4634-9395-A9B84C0FB114}" destId="{C94ED438-9E9E-4FB2-9F3B-1789D814AED7}" srcOrd="2" destOrd="0" presId="urn:microsoft.com/office/officeart/2005/8/layout/orgChart1"/>
    <dgm:cxn modelId="{97D71842-778A-4634-98CC-6B71B9F093EF}" type="presParOf" srcId="{676B4853-2F15-405B-987E-600F7CD95A1A}" destId="{8502DD48-45FB-4B8D-A36C-D290B3D76771}" srcOrd="2" destOrd="0" presId="urn:microsoft.com/office/officeart/2005/8/layout/orgChart1"/>
    <dgm:cxn modelId="{E064CED7-11FF-4A7D-8E36-367056D48502}" type="presParOf" srcId="{1302130C-2AE7-4C6B-8E8F-BEA7F87659D2}" destId="{C37E9016-1443-49D1-95F1-26055FC18B7E}" srcOrd="2" destOrd="0" presId="urn:microsoft.com/office/officeart/2005/8/layout/orgChart1"/>
    <dgm:cxn modelId="{16BBEDE0-B7DA-476E-AF4B-38E68A9EA614}" type="presParOf" srcId="{1302130C-2AE7-4C6B-8E8F-BEA7F87659D2}" destId="{7793C683-72A5-462E-A438-78DE865F89FD}" srcOrd="3" destOrd="0" presId="urn:microsoft.com/office/officeart/2005/8/layout/orgChart1"/>
    <dgm:cxn modelId="{2CF9B128-20F7-4A58-8691-F12991A40DBB}" type="presParOf" srcId="{7793C683-72A5-462E-A438-78DE865F89FD}" destId="{45113944-30D1-4BC1-8355-6CF687856C02}" srcOrd="0" destOrd="0" presId="urn:microsoft.com/office/officeart/2005/8/layout/orgChart1"/>
    <dgm:cxn modelId="{2A990E92-992D-494D-919E-2189C1A9956D}" type="presParOf" srcId="{45113944-30D1-4BC1-8355-6CF687856C02}" destId="{790B139A-82C6-4232-9862-219595DD5CB9}" srcOrd="0" destOrd="0" presId="urn:microsoft.com/office/officeart/2005/8/layout/orgChart1"/>
    <dgm:cxn modelId="{7BDA2432-CFD0-4041-83A5-68CB7C6794AD}" type="presParOf" srcId="{45113944-30D1-4BC1-8355-6CF687856C02}" destId="{E21C195C-A0DC-42BD-86B7-298ADE732AE7}" srcOrd="1" destOrd="0" presId="urn:microsoft.com/office/officeart/2005/8/layout/orgChart1"/>
    <dgm:cxn modelId="{84780CFE-E730-4110-B56D-0BBB49423730}" type="presParOf" srcId="{7793C683-72A5-462E-A438-78DE865F89FD}" destId="{80E5EA10-598C-4A22-A622-CC9872E4E697}" srcOrd="1" destOrd="0" presId="urn:microsoft.com/office/officeart/2005/8/layout/orgChart1"/>
    <dgm:cxn modelId="{06E356CD-0E93-490B-908C-F45F69509140}" type="presParOf" srcId="{80E5EA10-598C-4A22-A622-CC9872E4E697}" destId="{CFEF9FF4-9B68-4E3B-BB9B-32D503CA4014}" srcOrd="0" destOrd="0" presId="urn:microsoft.com/office/officeart/2005/8/layout/orgChart1"/>
    <dgm:cxn modelId="{2FA971B5-5089-4146-925C-5F394F096E51}" type="presParOf" srcId="{80E5EA10-598C-4A22-A622-CC9872E4E697}" destId="{4C9EA386-E59E-4B5A-AD61-439CF21E16DF}" srcOrd="1" destOrd="0" presId="urn:microsoft.com/office/officeart/2005/8/layout/orgChart1"/>
    <dgm:cxn modelId="{15197D79-E030-4099-936A-523EC6199916}" type="presParOf" srcId="{4C9EA386-E59E-4B5A-AD61-439CF21E16DF}" destId="{A36B733E-38CF-4053-A253-EAFC003E061D}" srcOrd="0" destOrd="0" presId="urn:microsoft.com/office/officeart/2005/8/layout/orgChart1"/>
    <dgm:cxn modelId="{879D4D61-11EC-46B8-965D-CC96ED415EE0}" type="presParOf" srcId="{A36B733E-38CF-4053-A253-EAFC003E061D}" destId="{0D0E860B-01C1-4277-8931-6E2D71D07A80}" srcOrd="0" destOrd="0" presId="urn:microsoft.com/office/officeart/2005/8/layout/orgChart1"/>
    <dgm:cxn modelId="{3540D5C6-E934-4A27-B9E1-2B2C9D6311E7}" type="presParOf" srcId="{A36B733E-38CF-4053-A253-EAFC003E061D}" destId="{64C8C09C-C31D-422E-B862-63D0BBF91351}" srcOrd="1" destOrd="0" presId="urn:microsoft.com/office/officeart/2005/8/layout/orgChart1"/>
    <dgm:cxn modelId="{6FB1FF26-0E92-4395-B4F2-A9E05910BFDD}" type="presParOf" srcId="{4C9EA386-E59E-4B5A-AD61-439CF21E16DF}" destId="{C3786E01-B044-4666-9528-3FBE5C259B78}" srcOrd="1" destOrd="0" presId="urn:microsoft.com/office/officeart/2005/8/layout/orgChart1"/>
    <dgm:cxn modelId="{7801EFB5-2EE7-4B8E-9399-9E06915E03F5}" type="presParOf" srcId="{4C9EA386-E59E-4B5A-AD61-439CF21E16DF}" destId="{B1052F28-07F2-4821-AB00-4C4A12A463E7}" srcOrd="2" destOrd="0" presId="urn:microsoft.com/office/officeart/2005/8/layout/orgChart1"/>
    <dgm:cxn modelId="{55B06400-8A51-4E59-A008-1247338E837C}" type="presParOf" srcId="{80E5EA10-598C-4A22-A622-CC9872E4E697}" destId="{C987A6E7-D79F-4D26-AE78-559C6B6D5504}" srcOrd="2" destOrd="0" presId="urn:microsoft.com/office/officeart/2005/8/layout/orgChart1"/>
    <dgm:cxn modelId="{CA22CB5D-D489-4A0E-B056-7F42001ACADC}" type="presParOf" srcId="{80E5EA10-598C-4A22-A622-CC9872E4E697}" destId="{DF8D7DB2-3E27-4F84-8F51-28E9DD99B7ED}" srcOrd="3" destOrd="0" presId="urn:microsoft.com/office/officeart/2005/8/layout/orgChart1"/>
    <dgm:cxn modelId="{849473FF-84F8-4C54-940C-55FD2A29C06A}" type="presParOf" srcId="{DF8D7DB2-3E27-4F84-8F51-28E9DD99B7ED}" destId="{331099E3-F479-4517-BE61-11D5518B62D7}" srcOrd="0" destOrd="0" presId="urn:microsoft.com/office/officeart/2005/8/layout/orgChart1"/>
    <dgm:cxn modelId="{8865918A-22AC-4498-8CDD-C4800483B4E9}" type="presParOf" srcId="{331099E3-F479-4517-BE61-11D5518B62D7}" destId="{9E6E2B88-0FB3-4116-A6D5-624F739B0C4F}" srcOrd="0" destOrd="0" presId="urn:microsoft.com/office/officeart/2005/8/layout/orgChart1"/>
    <dgm:cxn modelId="{B250A638-1B4F-4FDC-B1E6-70D006054C30}" type="presParOf" srcId="{331099E3-F479-4517-BE61-11D5518B62D7}" destId="{370D09FE-7F52-417E-A3D2-6A610CBE5262}" srcOrd="1" destOrd="0" presId="urn:microsoft.com/office/officeart/2005/8/layout/orgChart1"/>
    <dgm:cxn modelId="{EE5E9ECE-FDDB-41A7-B6CB-4EC503969FE8}" type="presParOf" srcId="{DF8D7DB2-3E27-4F84-8F51-28E9DD99B7ED}" destId="{48458019-8A45-48AA-B6AE-F24AA026E36A}" srcOrd="1" destOrd="0" presId="urn:microsoft.com/office/officeart/2005/8/layout/orgChart1"/>
    <dgm:cxn modelId="{9F1786CE-D017-41FE-8E10-4A6399518BCF}" type="presParOf" srcId="{DF8D7DB2-3E27-4F84-8F51-28E9DD99B7ED}" destId="{DFBD8071-87AC-454A-B3DF-9419DC8E9B06}" srcOrd="2" destOrd="0" presId="urn:microsoft.com/office/officeart/2005/8/layout/orgChart1"/>
    <dgm:cxn modelId="{D2418D70-E93C-4465-A94A-74CAB226458F}" type="presParOf" srcId="{7793C683-72A5-462E-A438-78DE865F89FD}" destId="{F153BE13-5307-41B2-873F-5D92C5BA91C2}" srcOrd="2" destOrd="0" presId="urn:microsoft.com/office/officeart/2005/8/layout/orgChart1"/>
    <dgm:cxn modelId="{33200FB2-6649-4784-8357-59F366882294}" type="presParOf" srcId="{D3D4C01A-A615-458F-B58D-532547B81F75}" destId="{DF7215C5-D1B5-4183-A8BF-7371CEB5A84B}" srcOrd="2" destOrd="0" presId="urn:microsoft.com/office/officeart/2005/8/layout/orgChart1"/>
    <dgm:cxn modelId="{661D7B10-A24F-4DF7-900D-9234E3CE8676}" type="presParOf" srcId="{11E8D660-DDD5-4332-AB02-B5F1D918634C}" destId="{854CBCAB-7A0B-42B7-B492-F12C346E5170}" srcOrd="2" destOrd="0" presId="urn:microsoft.com/office/officeart/2005/8/layout/orgChart1"/>
    <dgm:cxn modelId="{02E87D69-DE65-47EB-879A-EDA6E06840A4}" type="presParOf" srcId="{11E8D660-DDD5-4332-AB02-B5F1D918634C}" destId="{B3FE3530-04E7-4BBA-9A28-FFA43B5E50A9}" srcOrd="3" destOrd="0" presId="urn:microsoft.com/office/officeart/2005/8/layout/orgChart1"/>
    <dgm:cxn modelId="{DF40B7A7-06A5-4555-B9EE-7EA551918A95}" type="presParOf" srcId="{B3FE3530-04E7-4BBA-9A28-FFA43B5E50A9}" destId="{C5917F8A-E376-4731-8F98-68B520C0FA26}" srcOrd="0" destOrd="0" presId="urn:microsoft.com/office/officeart/2005/8/layout/orgChart1"/>
    <dgm:cxn modelId="{9A27D9E4-00CE-4593-AA38-495F3F400403}" type="presParOf" srcId="{C5917F8A-E376-4731-8F98-68B520C0FA26}" destId="{5C76AF95-31CB-4594-A780-03A2C0DBE02D}" srcOrd="0" destOrd="0" presId="urn:microsoft.com/office/officeart/2005/8/layout/orgChart1"/>
    <dgm:cxn modelId="{5B609CFD-F3DE-484B-855E-9F7EBCA16E2E}" type="presParOf" srcId="{C5917F8A-E376-4731-8F98-68B520C0FA26}" destId="{562D5CF6-5ABF-4DFB-815F-7D3C263B8F6D}" srcOrd="1" destOrd="0" presId="urn:microsoft.com/office/officeart/2005/8/layout/orgChart1"/>
    <dgm:cxn modelId="{9A84B57D-8352-40A3-BDC0-D65D7AC2C4C1}" type="presParOf" srcId="{B3FE3530-04E7-4BBA-9A28-FFA43B5E50A9}" destId="{2979BDE4-08D8-4710-8135-75951F2DD72B}" srcOrd="1" destOrd="0" presId="urn:microsoft.com/office/officeart/2005/8/layout/orgChart1"/>
    <dgm:cxn modelId="{ED301D15-65E2-4EB1-A849-DE6FE55284C2}" type="presParOf" srcId="{2979BDE4-08D8-4710-8135-75951F2DD72B}" destId="{9848D86C-CC85-4A80-A4F7-7D381AC83559}" srcOrd="0" destOrd="0" presId="urn:microsoft.com/office/officeart/2005/8/layout/orgChart1"/>
    <dgm:cxn modelId="{71950234-FDF0-4379-8E11-243DCA17D3E0}" type="presParOf" srcId="{2979BDE4-08D8-4710-8135-75951F2DD72B}" destId="{02A657A7-32CB-441A-998E-C640E8436411}" srcOrd="1" destOrd="0" presId="urn:microsoft.com/office/officeart/2005/8/layout/orgChart1"/>
    <dgm:cxn modelId="{2A37E512-0634-460A-B9DB-5A6B5B3C3F50}" type="presParOf" srcId="{02A657A7-32CB-441A-998E-C640E8436411}" destId="{CF44EC84-1C25-44EE-87CE-27C8B4390595}" srcOrd="0" destOrd="0" presId="urn:microsoft.com/office/officeart/2005/8/layout/orgChart1"/>
    <dgm:cxn modelId="{4B69DBC8-7560-4A18-87E8-4F9A587FA0EC}" type="presParOf" srcId="{CF44EC84-1C25-44EE-87CE-27C8B4390595}" destId="{9524F0FE-7AEA-422D-8C47-48E475864522}" srcOrd="0" destOrd="0" presId="urn:microsoft.com/office/officeart/2005/8/layout/orgChart1"/>
    <dgm:cxn modelId="{DBC0D503-BCBE-4C89-9576-C7DADABD2B54}" type="presParOf" srcId="{CF44EC84-1C25-44EE-87CE-27C8B4390595}" destId="{6889562D-6732-4D7C-BE69-7F5FFB9D5F41}" srcOrd="1" destOrd="0" presId="urn:microsoft.com/office/officeart/2005/8/layout/orgChart1"/>
    <dgm:cxn modelId="{FA12EA43-4473-427C-8187-547C3F967CC4}" type="presParOf" srcId="{02A657A7-32CB-441A-998E-C640E8436411}" destId="{663109B4-8DEB-4B52-AFB6-980FDCE7B59B}" srcOrd="1" destOrd="0" presId="urn:microsoft.com/office/officeart/2005/8/layout/orgChart1"/>
    <dgm:cxn modelId="{5BD4477C-A465-44EB-B8DD-4B7B4244231F}" type="presParOf" srcId="{02A657A7-32CB-441A-998E-C640E8436411}" destId="{CE514851-707A-4690-92D4-4DBF8E07B86A}" srcOrd="2" destOrd="0" presId="urn:microsoft.com/office/officeart/2005/8/layout/orgChart1"/>
    <dgm:cxn modelId="{63843B9F-EC48-40C3-B110-D1C331178F00}" type="presParOf" srcId="{2979BDE4-08D8-4710-8135-75951F2DD72B}" destId="{A65182E5-0B1E-4403-A972-7B06D6FD0A4A}" srcOrd="2" destOrd="0" presId="urn:microsoft.com/office/officeart/2005/8/layout/orgChart1"/>
    <dgm:cxn modelId="{783391FC-F090-4375-B25F-CC6E8499411D}" type="presParOf" srcId="{2979BDE4-08D8-4710-8135-75951F2DD72B}" destId="{453830B9-DBCD-4C14-A6E0-A0D157EE44B6}" srcOrd="3" destOrd="0" presId="urn:microsoft.com/office/officeart/2005/8/layout/orgChart1"/>
    <dgm:cxn modelId="{0BD88B87-83F6-406B-BD90-EF4B74865FD1}" type="presParOf" srcId="{453830B9-DBCD-4C14-A6E0-A0D157EE44B6}" destId="{AF7E245F-DC51-44FC-901C-C5A488F626CB}" srcOrd="0" destOrd="0" presId="urn:microsoft.com/office/officeart/2005/8/layout/orgChart1"/>
    <dgm:cxn modelId="{D42E56CC-64E8-42ED-8F8E-2E03934CF09E}" type="presParOf" srcId="{AF7E245F-DC51-44FC-901C-C5A488F626CB}" destId="{3C136175-5440-4DB7-B625-8862C38A2D34}" srcOrd="0" destOrd="0" presId="urn:microsoft.com/office/officeart/2005/8/layout/orgChart1"/>
    <dgm:cxn modelId="{27BB6B7A-A516-4D6A-9562-6AF417184790}" type="presParOf" srcId="{AF7E245F-DC51-44FC-901C-C5A488F626CB}" destId="{8B8E4BF7-4565-4194-BD51-88C9C018D4FB}" srcOrd="1" destOrd="0" presId="urn:microsoft.com/office/officeart/2005/8/layout/orgChart1"/>
    <dgm:cxn modelId="{D3D2066D-427E-46A1-AA4A-C209224C06B6}" type="presParOf" srcId="{453830B9-DBCD-4C14-A6E0-A0D157EE44B6}" destId="{1FC1D782-9DEE-4AEC-A7E8-F309686EC52D}" srcOrd="1" destOrd="0" presId="urn:microsoft.com/office/officeart/2005/8/layout/orgChart1"/>
    <dgm:cxn modelId="{10486AAA-AE9F-49C0-B62D-2FC606341B1C}" type="presParOf" srcId="{453830B9-DBCD-4C14-A6E0-A0D157EE44B6}" destId="{2B788B6D-7852-4ECD-B534-2CC7D83CF692}" srcOrd="2" destOrd="0" presId="urn:microsoft.com/office/officeart/2005/8/layout/orgChart1"/>
    <dgm:cxn modelId="{85B04308-29D3-43F6-9B19-498D474EA1F1}" type="presParOf" srcId="{B3FE3530-04E7-4BBA-9A28-FFA43B5E50A9}" destId="{DC593B4A-3907-42F5-B933-8D9F232767FD}" srcOrd="2" destOrd="0" presId="urn:microsoft.com/office/officeart/2005/8/layout/orgChart1"/>
    <dgm:cxn modelId="{F279BFBB-7E6C-4CFA-B88C-2FFB8C94F762}" type="presParOf" srcId="{758121AD-9961-49AB-8F70-D3E86C684A08}" destId="{490AFA03-2C46-4982-BD2E-08EDCCB8484D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F97F108-5FD8-2142-82C3-98BA4F9AEBB9}">
      <dsp:nvSpPr>
        <dsp:cNvPr id="0" name=""/>
        <dsp:cNvSpPr/>
      </dsp:nvSpPr>
      <dsp:spPr>
        <a:xfrm rot="5400000">
          <a:off x="5191539" y="-2101144"/>
          <a:ext cx="871601" cy="5296320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32385" rIns="64770" bIns="32385" numCol="1" spcCol="1270" anchor="ctr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700" b="1" kern="1200" dirty="0" smtClean="0">
              <a:latin typeface="Helvetica Light"/>
            </a:rPr>
            <a:t>Including changing names of worksheets, computing standard deviations, and </a:t>
          </a:r>
          <a:r>
            <a:rPr lang="en-US" sz="1700" b="1" kern="1200" dirty="0" smtClean="0">
              <a:latin typeface="Helvetica Light"/>
            </a:rPr>
            <a:t>creating </a:t>
          </a:r>
          <a:r>
            <a:rPr lang="en-US" sz="1700" b="1" kern="1200" dirty="0" smtClean="0">
              <a:latin typeface="Helvetica Light"/>
            </a:rPr>
            <a:t>optimization diagnostics output </a:t>
          </a:r>
          <a:endParaRPr lang="en-US" sz="1700" b="1" kern="1200" dirty="0">
            <a:latin typeface="Helvetica Light"/>
          </a:endParaRPr>
        </a:p>
      </dsp:txBody>
      <dsp:txXfrm rot="-5400000">
        <a:off x="2979180" y="153763"/>
        <a:ext cx="5253772" cy="786505"/>
      </dsp:txXfrm>
    </dsp:sp>
    <dsp:sp modelId="{7B79E964-3097-794C-8150-D8363723C29E}">
      <dsp:nvSpPr>
        <dsp:cNvPr id="0" name=""/>
        <dsp:cNvSpPr/>
      </dsp:nvSpPr>
      <dsp:spPr>
        <a:xfrm>
          <a:off x="0" y="2265"/>
          <a:ext cx="2979180" cy="1089501"/>
        </a:xfrm>
        <a:prstGeom prst="downArrow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29999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50800" dist="12700" rotWithShape="0">
            <a:srgbClr val="000000">
              <a:alpha val="5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4770" tIns="32385" rIns="64770" bIns="32385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b="1" kern="1200" dirty="0" smtClean="0"/>
            <a:t>New Features and Fix Bugs </a:t>
          </a:r>
          <a:endParaRPr lang="en-US" sz="1700" b="1" kern="1200" dirty="0"/>
        </a:p>
      </dsp:txBody>
      <dsp:txXfrm>
        <a:off x="744795" y="2265"/>
        <a:ext cx="1489590" cy="817126"/>
      </dsp:txXfrm>
    </dsp:sp>
    <dsp:sp modelId="{6A69C06F-A4C2-CB45-A4C6-FC9072D07D03}">
      <dsp:nvSpPr>
        <dsp:cNvPr id="0" name=""/>
        <dsp:cNvSpPr/>
      </dsp:nvSpPr>
      <dsp:spPr>
        <a:xfrm rot="5400000">
          <a:off x="5191539" y="-957167"/>
          <a:ext cx="871601" cy="5296320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32385" rIns="64770" bIns="32385" numCol="1" spcCol="1270" anchor="ctr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700" b="1" kern="1200" dirty="0" smtClean="0">
              <a:solidFill>
                <a:schemeClr val="tx1"/>
              </a:solidFill>
              <a:latin typeface="Helvetica Light"/>
              <a:cs typeface="Arial"/>
            </a:rPr>
            <a:t>Manual tests were performed to verify changes and check for bugs before releasing</a:t>
          </a:r>
          <a:endParaRPr lang="en-US" sz="1700" kern="1200" dirty="0">
            <a:solidFill>
              <a:schemeClr val="tx1"/>
            </a:solidFill>
            <a:latin typeface="Helvetica Light"/>
            <a:cs typeface="Arial"/>
          </a:endParaRP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US" sz="1700" kern="1200" dirty="0">
            <a:solidFill>
              <a:schemeClr val="tx1"/>
            </a:solidFill>
            <a:latin typeface="Helvetica Light"/>
            <a:cs typeface="Arial"/>
          </a:endParaRPr>
        </a:p>
      </dsp:txBody>
      <dsp:txXfrm rot="-5400000">
        <a:off x="2979180" y="1297740"/>
        <a:ext cx="5253772" cy="786505"/>
      </dsp:txXfrm>
    </dsp:sp>
    <dsp:sp modelId="{DAF94965-66C4-0B41-9FBF-542F27781B95}">
      <dsp:nvSpPr>
        <dsp:cNvPr id="0" name=""/>
        <dsp:cNvSpPr/>
      </dsp:nvSpPr>
      <dsp:spPr>
        <a:xfrm>
          <a:off x="0" y="1146242"/>
          <a:ext cx="2979180" cy="1089501"/>
        </a:xfrm>
        <a:prstGeom prst="downArrow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29999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50800" dist="12700" rotWithShape="0">
            <a:srgbClr val="000000">
              <a:alpha val="5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4770" tIns="32385" rIns="64770" bIns="32385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b="1" kern="1200" dirty="0" smtClean="0"/>
            <a:t>Testing</a:t>
          </a:r>
          <a:endParaRPr lang="en-US" sz="1700" b="1" kern="1200" dirty="0"/>
        </a:p>
      </dsp:txBody>
      <dsp:txXfrm>
        <a:off x="744795" y="1146242"/>
        <a:ext cx="1489590" cy="817126"/>
      </dsp:txXfrm>
    </dsp:sp>
    <dsp:sp modelId="{59470097-BE65-5843-B38B-0F2FF24A9DEA}">
      <dsp:nvSpPr>
        <dsp:cNvPr id="0" name=""/>
        <dsp:cNvSpPr/>
      </dsp:nvSpPr>
      <dsp:spPr>
        <a:xfrm rot="5400000">
          <a:off x="5191539" y="186809"/>
          <a:ext cx="871601" cy="5296320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32385" rIns="64770" bIns="32385" numCol="1" spcCol="1270" anchor="ctr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700" b="1" kern="1200" dirty="0" smtClean="0">
              <a:solidFill>
                <a:srgbClr val="000000"/>
              </a:solidFill>
              <a:latin typeface="Helvetica Light"/>
            </a:rPr>
            <a:t>Update activity diagram, </a:t>
          </a:r>
          <a:r>
            <a:rPr lang="en-US" sz="1700" b="1" kern="1200" dirty="0" err="1" smtClean="0">
              <a:solidFill>
                <a:srgbClr val="000000"/>
              </a:solidFill>
              <a:latin typeface="Helvetica Light"/>
            </a:rPr>
            <a:t>Github</a:t>
          </a:r>
          <a:r>
            <a:rPr lang="en-US" sz="1700" b="1" kern="1200" dirty="0" smtClean="0">
              <a:solidFill>
                <a:srgbClr val="000000"/>
              </a:solidFill>
              <a:latin typeface="Helvetica Light"/>
            </a:rPr>
            <a:t> wiki, and </a:t>
          </a:r>
          <a:r>
            <a:rPr lang="en-US" sz="1700" b="1" kern="1200" dirty="0" err="1" smtClean="0">
              <a:solidFill>
                <a:srgbClr val="000000"/>
              </a:solidFill>
              <a:latin typeface="Helvetica Light"/>
            </a:rPr>
            <a:t>GRNmap</a:t>
          </a:r>
          <a:r>
            <a:rPr lang="en-US" sz="1700" b="1" kern="1200" dirty="0" smtClean="0">
              <a:solidFill>
                <a:srgbClr val="000000"/>
              </a:solidFill>
              <a:latin typeface="Helvetica Light"/>
            </a:rPr>
            <a:t> website</a:t>
          </a:r>
          <a:endParaRPr lang="en-US" sz="1700" b="1" kern="1200" dirty="0">
            <a:solidFill>
              <a:srgbClr val="000000"/>
            </a:solidFill>
            <a:latin typeface="Helvetica Light"/>
          </a:endParaRPr>
        </a:p>
      </dsp:txBody>
      <dsp:txXfrm rot="-5400000">
        <a:off x="2979180" y="2441716"/>
        <a:ext cx="5253772" cy="786505"/>
      </dsp:txXfrm>
    </dsp:sp>
    <dsp:sp modelId="{F3A5EEA0-25CE-9F45-B46F-2419DB9470B0}">
      <dsp:nvSpPr>
        <dsp:cNvPr id="0" name=""/>
        <dsp:cNvSpPr/>
      </dsp:nvSpPr>
      <dsp:spPr>
        <a:xfrm>
          <a:off x="0" y="2290219"/>
          <a:ext cx="2979180" cy="1089501"/>
        </a:xfrm>
        <a:prstGeom prst="downArrow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29999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50800" dist="12700" rotWithShape="0">
            <a:srgbClr val="000000">
              <a:alpha val="5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4770" tIns="32385" rIns="64770" bIns="32385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b="1" kern="1200" dirty="0" smtClean="0"/>
            <a:t>Document</a:t>
          </a:r>
          <a:endParaRPr lang="en-US" sz="1700" b="1" kern="1200" dirty="0"/>
        </a:p>
      </dsp:txBody>
      <dsp:txXfrm>
        <a:off x="744795" y="2290219"/>
        <a:ext cx="1489590" cy="817126"/>
      </dsp:txXfrm>
    </dsp:sp>
    <dsp:sp modelId="{B96D10A9-2F68-AD4F-8FCC-D7F366205F97}">
      <dsp:nvSpPr>
        <dsp:cNvPr id="0" name=""/>
        <dsp:cNvSpPr/>
      </dsp:nvSpPr>
      <dsp:spPr>
        <a:xfrm rot="5400000">
          <a:off x="5191539" y="1330786"/>
          <a:ext cx="871601" cy="5296320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32385" rIns="64770" bIns="32385" numCol="1" spcCol="1270" anchor="ctr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700" b="1" kern="1200" dirty="0" smtClean="0">
              <a:latin typeface="Helvetica Light"/>
            </a:rPr>
            <a:t>Currently working to automate testing</a:t>
          </a:r>
          <a:endParaRPr lang="en-US" sz="1700" b="1" kern="1200" dirty="0">
            <a:latin typeface="Helvetica Light"/>
          </a:endParaRPr>
        </a:p>
      </dsp:txBody>
      <dsp:txXfrm rot="-5400000">
        <a:off x="2979180" y="3585693"/>
        <a:ext cx="5253772" cy="786505"/>
      </dsp:txXfrm>
    </dsp:sp>
    <dsp:sp modelId="{F6DCA8B9-5C31-A84C-8D6A-B84B01BF541B}">
      <dsp:nvSpPr>
        <dsp:cNvPr id="0" name=""/>
        <dsp:cNvSpPr/>
      </dsp:nvSpPr>
      <dsp:spPr>
        <a:xfrm>
          <a:off x="0" y="3434195"/>
          <a:ext cx="2979180" cy="1089501"/>
        </a:xfrm>
        <a:prstGeom prst="downArrow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29999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50800" dist="12700" rotWithShape="0">
            <a:srgbClr val="000000">
              <a:alpha val="5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4770" tIns="32385" rIns="64770" bIns="32385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b="1" kern="1200" dirty="0" smtClean="0"/>
            <a:t>Testing Framework</a:t>
          </a:r>
          <a:endParaRPr lang="en-US" sz="1700" b="1" kern="1200" dirty="0"/>
        </a:p>
      </dsp:txBody>
      <dsp:txXfrm>
        <a:off x="744795" y="3434195"/>
        <a:ext cx="1489590" cy="81712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65182E5-0B1E-4403-A972-7B06D6FD0A4A}">
      <dsp:nvSpPr>
        <dsp:cNvPr id="0" name=""/>
        <dsp:cNvSpPr/>
      </dsp:nvSpPr>
      <dsp:spPr>
        <a:xfrm>
          <a:off x="7278749" y="2020232"/>
          <a:ext cx="123752" cy="96527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65272"/>
              </a:lnTo>
              <a:lnTo>
                <a:pt x="123752" y="96527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848D86C-CC85-4A80-A4F7-7D381AC83559}">
      <dsp:nvSpPr>
        <dsp:cNvPr id="0" name=""/>
        <dsp:cNvSpPr/>
      </dsp:nvSpPr>
      <dsp:spPr>
        <a:xfrm>
          <a:off x="7278749" y="2020232"/>
          <a:ext cx="123752" cy="37950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79508"/>
              </a:lnTo>
              <a:lnTo>
                <a:pt x="123752" y="379508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54CBCAB-7A0B-42B7-B492-F12C346E5170}">
      <dsp:nvSpPr>
        <dsp:cNvPr id="0" name=""/>
        <dsp:cNvSpPr/>
      </dsp:nvSpPr>
      <dsp:spPr>
        <a:xfrm>
          <a:off x="6889513" y="661215"/>
          <a:ext cx="719243" cy="94650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59880"/>
              </a:lnTo>
              <a:lnTo>
                <a:pt x="719243" y="859880"/>
              </a:lnTo>
              <a:lnTo>
                <a:pt x="719243" y="946507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987A6E7-D79F-4D26-AE78-559C6B6D5504}">
      <dsp:nvSpPr>
        <dsp:cNvPr id="0" name=""/>
        <dsp:cNvSpPr/>
      </dsp:nvSpPr>
      <dsp:spPr>
        <a:xfrm>
          <a:off x="6280475" y="2605996"/>
          <a:ext cx="123752" cy="96527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65272"/>
              </a:lnTo>
              <a:lnTo>
                <a:pt x="123752" y="96527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FEF9FF4-9B68-4E3B-BB9B-32D503CA4014}">
      <dsp:nvSpPr>
        <dsp:cNvPr id="0" name=""/>
        <dsp:cNvSpPr/>
      </dsp:nvSpPr>
      <dsp:spPr>
        <a:xfrm>
          <a:off x="6280475" y="2605996"/>
          <a:ext cx="123752" cy="37950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79508"/>
              </a:lnTo>
              <a:lnTo>
                <a:pt x="123752" y="379508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37E9016-1443-49D1-95F1-26055FC18B7E}">
      <dsp:nvSpPr>
        <dsp:cNvPr id="0" name=""/>
        <dsp:cNvSpPr/>
      </dsp:nvSpPr>
      <dsp:spPr>
        <a:xfrm>
          <a:off x="6111346" y="2020232"/>
          <a:ext cx="499136" cy="17325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6627"/>
              </a:lnTo>
              <a:lnTo>
                <a:pt x="499136" y="86627"/>
              </a:lnTo>
              <a:lnTo>
                <a:pt x="499136" y="173254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DEE137D-8441-4B3C-B73A-D37231907ADE}">
      <dsp:nvSpPr>
        <dsp:cNvPr id="0" name=""/>
        <dsp:cNvSpPr/>
      </dsp:nvSpPr>
      <dsp:spPr>
        <a:xfrm>
          <a:off x="5282202" y="2605996"/>
          <a:ext cx="123752" cy="96527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65272"/>
              </a:lnTo>
              <a:lnTo>
                <a:pt x="123752" y="96527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00C053C-E6B5-44DE-8125-60DABEE59E05}">
      <dsp:nvSpPr>
        <dsp:cNvPr id="0" name=""/>
        <dsp:cNvSpPr/>
      </dsp:nvSpPr>
      <dsp:spPr>
        <a:xfrm>
          <a:off x="5282202" y="2605996"/>
          <a:ext cx="123752" cy="37950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79508"/>
              </a:lnTo>
              <a:lnTo>
                <a:pt x="123752" y="379508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8BE6875-CFEB-41A0-8F93-89E901A8073B}">
      <dsp:nvSpPr>
        <dsp:cNvPr id="0" name=""/>
        <dsp:cNvSpPr/>
      </dsp:nvSpPr>
      <dsp:spPr>
        <a:xfrm>
          <a:off x="5612210" y="2020232"/>
          <a:ext cx="499136" cy="173254"/>
        </a:xfrm>
        <a:custGeom>
          <a:avLst/>
          <a:gdLst/>
          <a:ahLst/>
          <a:cxnLst/>
          <a:rect l="0" t="0" r="0" b="0"/>
          <a:pathLst>
            <a:path>
              <a:moveTo>
                <a:pt x="499136" y="0"/>
              </a:moveTo>
              <a:lnTo>
                <a:pt x="499136" y="86627"/>
              </a:lnTo>
              <a:lnTo>
                <a:pt x="0" y="86627"/>
              </a:lnTo>
              <a:lnTo>
                <a:pt x="0" y="173254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DDB4B2D-C4E4-4223-907D-E685992C69CA}">
      <dsp:nvSpPr>
        <dsp:cNvPr id="0" name=""/>
        <dsp:cNvSpPr/>
      </dsp:nvSpPr>
      <dsp:spPr>
        <a:xfrm>
          <a:off x="6111346" y="661215"/>
          <a:ext cx="778166" cy="946507"/>
        </a:xfrm>
        <a:custGeom>
          <a:avLst/>
          <a:gdLst/>
          <a:ahLst/>
          <a:cxnLst/>
          <a:rect l="0" t="0" r="0" b="0"/>
          <a:pathLst>
            <a:path>
              <a:moveTo>
                <a:pt x="778166" y="0"/>
              </a:moveTo>
              <a:lnTo>
                <a:pt x="778166" y="859880"/>
              </a:lnTo>
              <a:lnTo>
                <a:pt x="0" y="859880"/>
              </a:lnTo>
              <a:lnTo>
                <a:pt x="0" y="946507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832C121-B049-409D-BEB2-3EC7F244BBD5}">
      <dsp:nvSpPr>
        <dsp:cNvPr id="0" name=""/>
        <dsp:cNvSpPr/>
      </dsp:nvSpPr>
      <dsp:spPr>
        <a:xfrm>
          <a:off x="3960017" y="1839512"/>
          <a:ext cx="154782" cy="32714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27144"/>
              </a:lnTo>
              <a:lnTo>
                <a:pt x="154782" y="327144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5DE7C87-C8A5-4B60-B47F-DAE826F83ADE}">
      <dsp:nvSpPr>
        <dsp:cNvPr id="0" name=""/>
        <dsp:cNvSpPr/>
      </dsp:nvSpPr>
      <dsp:spPr>
        <a:xfrm>
          <a:off x="3960017" y="1839512"/>
          <a:ext cx="154782" cy="78434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84345"/>
              </a:lnTo>
              <a:lnTo>
                <a:pt x="154782" y="784345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8D05DFC-4352-4A09-ACDB-546B2583953B}">
      <dsp:nvSpPr>
        <dsp:cNvPr id="0" name=""/>
        <dsp:cNvSpPr/>
      </dsp:nvSpPr>
      <dsp:spPr>
        <a:xfrm>
          <a:off x="2887746" y="572992"/>
          <a:ext cx="1672337" cy="85401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67383"/>
              </a:lnTo>
              <a:lnTo>
                <a:pt x="1672337" y="767383"/>
              </a:lnTo>
              <a:lnTo>
                <a:pt x="1672337" y="85401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6EB91FE-378B-4C3B-9B4F-AB373043BEC7}">
      <dsp:nvSpPr>
        <dsp:cNvPr id="0" name=""/>
        <dsp:cNvSpPr/>
      </dsp:nvSpPr>
      <dsp:spPr>
        <a:xfrm>
          <a:off x="3079400" y="2625001"/>
          <a:ext cx="123752" cy="96527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65272"/>
              </a:lnTo>
              <a:lnTo>
                <a:pt x="123752" y="96527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DCC700-5EC9-4BE6-B50D-F5C5AAD47D3F}">
      <dsp:nvSpPr>
        <dsp:cNvPr id="0" name=""/>
        <dsp:cNvSpPr/>
      </dsp:nvSpPr>
      <dsp:spPr>
        <a:xfrm>
          <a:off x="3079400" y="2625001"/>
          <a:ext cx="123752" cy="37950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79508"/>
              </a:lnTo>
              <a:lnTo>
                <a:pt x="123752" y="379508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FB6749C-8B67-4B24-9404-376EBB52951E}">
      <dsp:nvSpPr>
        <dsp:cNvPr id="0" name=""/>
        <dsp:cNvSpPr/>
      </dsp:nvSpPr>
      <dsp:spPr>
        <a:xfrm>
          <a:off x="845199" y="1910996"/>
          <a:ext cx="2564209" cy="30149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14868"/>
              </a:lnTo>
              <a:lnTo>
                <a:pt x="2564209" y="214868"/>
              </a:lnTo>
              <a:lnTo>
                <a:pt x="2564209" y="301495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7E163A9-F78D-46DB-ABE9-1D469BE6B587}">
      <dsp:nvSpPr>
        <dsp:cNvPr id="0" name=""/>
        <dsp:cNvSpPr/>
      </dsp:nvSpPr>
      <dsp:spPr>
        <a:xfrm>
          <a:off x="2081127" y="2625001"/>
          <a:ext cx="123752" cy="96527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65272"/>
              </a:lnTo>
              <a:lnTo>
                <a:pt x="123752" y="96527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F364DFE-B199-42DB-87E1-4FBB04F4074B}">
      <dsp:nvSpPr>
        <dsp:cNvPr id="0" name=""/>
        <dsp:cNvSpPr/>
      </dsp:nvSpPr>
      <dsp:spPr>
        <a:xfrm>
          <a:off x="2081127" y="2625001"/>
          <a:ext cx="123752" cy="37950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79508"/>
              </a:lnTo>
              <a:lnTo>
                <a:pt x="123752" y="379508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0533095-8962-4E0E-BB16-A55130C8C82C}">
      <dsp:nvSpPr>
        <dsp:cNvPr id="0" name=""/>
        <dsp:cNvSpPr/>
      </dsp:nvSpPr>
      <dsp:spPr>
        <a:xfrm>
          <a:off x="845199" y="1910996"/>
          <a:ext cx="1565935" cy="30149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14868"/>
              </a:lnTo>
              <a:lnTo>
                <a:pt x="1565935" y="214868"/>
              </a:lnTo>
              <a:lnTo>
                <a:pt x="1565935" y="301495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54B089A-CB01-4561-9926-A3638052DC99}">
      <dsp:nvSpPr>
        <dsp:cNvPr id="0" name=""/>
        <dsp:cNvSpPr/>
      </dsp:nvSpPr>
      <dsp:spPr>
        <a:xfrm>
          <a:off x="1082853" y="2625001"/>
          <a:ext cx="123752" cy="96527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65272"/>
              </a:lnTo>
              <a:lnTo>
                <a:pt x="123752" y="96527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0330A77-9C01-47E2-B7AB-3397938ED083}">
      <dsp:nvSpPr>
        <dsp:cNvPr id="0" name=""/>
        <dsp:cNvSpPr/>
      </dsp:nvSpPr>
      <dsp:spPr>
        <a:xfrm>
          <a:off x="1082853" y="2625001"/>
          <a:ext cx="123752" cy="37950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79508"/>
              </a:lnTo>
              <a:lnTo>
                <a:pt x="123752" y="379508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12AD8D4-8E3A-469E-A4F0-BA8D64AF0AAD}">
      <dsp:nvSpPr>
        <dsp:cNvPr id="0" name=""/>
        <dsp:cNvSpPr/>
      </dsp:nvSpPr>
      <dsp:spPr>
        <a:xfrm>
          <a:off x="845199" y="1910996"/>
          <a:ext cx="567662" cy="30149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14868"/>
              </a:lnTo>
              <a:lnTo>
                <a:pt x="567662" y="214868"/>
              </a:lnTo>
              <a:lnTo>
                <a:pt x="567662" y="301495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9D03771-93AF-435C-972C-C681047CB69A}">
      <dsp:nvSpPr>
        <dsp:cNvPr id="0" name=""/>
        <dsp:cNvSpPr/>
      </dsp:nvSpPr>
      <dsp:spPr>
        <a:xfrm>
          <a:off x="84580" y="2625001"/>
          <a:ext cx="123752" cy="96527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65272"/>
              </a:lnTo>
              <a:lnTo>
                <a:pt x="123752" y="96527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9E5DE6B-0596-40F8-B8B3-0AE8FEC007A3}">
      <dsp:nvSpPr>
        <dsp:cNvPr id="0" name=""/>
        <dsp:cNvSpPr/>
      </dsp:nvSpPr>
      <dsp:spPr>
        <a:xfrm>
          <a:off x="84580" y="2625001"/>
          <a:ext cx="123752" cy="37950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79508"/>
              </a:lnTo>
              <a:lnTo>
                <a:pt x="123752" y="379508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575FCBB-B66F-4E08-832A-9335D9781E5D}">
      <dsp:nvSpPr>
        <dsp:cNvPr id="0" name=""/>
        <dsp:cNvSpPr/>
      </dsp:nvSpPr>
      <dsp:spPr>
        <a:xfrm>
          <a:off x="414587" y="1910996"/>
          <a:ext cx="430611" cy="301495"/>
        </a:xfrm>
        <a:custGeom>
          <a:avLst/>
          <a:gdLst/>
          <a:ahLst/>
          <a:cxnLst/>
          <a:rect l="0" t="0" r="0" b="0"/>
          <a:pathLst>
            <a:path>
              <a:moveTo>
                <a:pt x="430611" y="0"/>
              </a:moveTo>
              <a:lnTo>
                <a:pt x="430611" y="214868"/>
              </a:lnTo>
              <a:lnTo>
                <a:pt x="0" y="214868"/>
              </a:lnTo>
              <a:lnTo>
                <a:pt x="0" y="301495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D252B49-17DA-490C-94F8-D346DEBA4103}">
      <dsp:nvSpPr>
        <dsp:cNvPr id="0" name=""/>
        <dsp:cNvSpPr/>
      </dsp:nvSpPr>
      <dsp:spPr>
        <a:xfrm>
          <a:off x="845199" y="572992"/>
          <a:ext cx="2042547" cy="854010"/>
        </a:xfrm>
        <a:custGeom>
          <a:avLst/>
          <a:gdLst/>
          <a:ahLst/>
          <a:cxnLst/>
          <a:rect l="0" t="0" r="0" b="0"/>
          <a:pathLst>
            <a:path>
              <a:moveTo>
                <a:pt x="2042547" y="0"/>
              </a:moveTo>
              <a:lnTo>
                <a:pt x="2042547" y="767383"/>
              </a:lnTo>
              <a:lnTo>
                <a:pt x="0" y="767383"/>
              </a:lnTo>
              <a:lnTo>
                <a:pt x="0" y="85401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32CBA26-2975-4D72-BB55-83CD41827316}">
      <dsp:nvSpPr>
        <dsp:cNvPr id="0" name=""/>
        <dsp:cNvSpPr/>
      </dsp:nvSpPr>
      <dsp:spPr>
        <a:xfrm>
          <a:off x="2194090" y="42673"/>
          <a:ext cx="1387311" cy="530318"/>
        </a:xfrm>
        <a:prstGeom prst="rect">
          <a:avLst/>
        </a:prstGeom>
        <a:solidFill>
          <a:schemeClr val="accent1">
            <a:lumMod val="5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Sigmoidal</a:t>
          </a:r>
          <a:endParaRPr lang="en-US" sz="1600" kern="1200" dirty="0"/>
        </a:p>
      </dsp:txBody>
      <dsp:txXfrm>
        <a:off x="2194090" y="42673"/>
        <a:ext cx="1387311" cy="530318"/>
      </dsp:txXfrm>
    </dsp:sp>
    <dsp:sp modelId="{95410A02-93F2-4BD9-A465-8C6A1F2BCA00}">
      <dsp:nvSpPr>
        <dsp:cNvPr id="0" name=""/>
        <dsp:cNvSpPr/>
      </dsp:nvSpPr>
      <dsp:spPr>
        <a:xfrm>
          <a:off x="0" y="1427002"/>
          <a:ext cx="1690398" cy="48399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Estimate + Forward</a:t>
          </a:r>
          <a:endParaRPr lang="en-US" sz="1400" kern="1200" dirty="0"/>
        </a:p>
      </dsp:txBody>
      <dsp:txXfrm>
        <a:off x="0" y="1427002"/>
        <a:ext cx="1690398" cy="483993"/>
      </dsp:txXfrm>
    </dsp:sp>
    <dsp:sp modelId="{D9144717-79D8-4F9D-8D05-880E729EF7DC}">
      <dsp:nvSpPr>
        <dsp:cNvPr id="0" name=""/>
        <dsp:cNvSpPr/>
      </dsp:nvSpPr>
      <dsp:spPr>
        <a:xfrm>
          <a:off x="2078" y="2212491"/>
          <a:ext cx="825019" cy="412509"/>
        </a:xfrm>
        <a:prstGeom prst="rect">
          <a:avLst/>
        </a:prstGeom>
        <a:solidFill>
          <a:schemeClr val="accent4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Estimate b, Estimate p</a:t>
          </a:r>
          <a:endParaRPr lang="en-US" sz="1400" kern="1200" dirty="0"/>
        </a:p>
      </dsp:txBody>
      <dsp:txXfrm>
        <a:off x="2078" y="2212491"/>
        <a:ext cx="825019" cy="412509"/>
      </dsp:txXfrm>
    </dsp:sp>
    <dsp:sp modelId="{E45B41A6-BDD5-41D1-A228-AD746B729809}">
      <dsp:nvSpPr>
        <dsp:cNvPr id="0" name=""/>
        <dsp:cNvSpPr/>
      </dsp:nvSpPr>
      <dsp:spPr>
        <a:xfrm>
          <a:off x="208333" y="2798255"/>
          <a:ext cx="825019" cy="412509"/>
        </a:xfrm>
        <a:prstGeom prst="rect">
          <a:avLst/>
        </a:prstGeom>
        <a:solidFill>
          <a:srgbClr val="00B0F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Graph</a:t>
          </a:r>
          <a:endParaRPr lang="en-US" sz="1400" kern="1200" dirty="0"/>
        </a:p>
      </dsp:txBody>
      <dsp:txXfrm>
        <a:off x="208333" y="2798255"/>
        <a:ext cx="825019" cy="412509"/>
      </dsp:txXfrm>
    </dsp:sp>
    <dsp:sp modelId="{866635B3-2DA4-4CE3-874B-16C8BEF8997E}">
      <dsp:nvSpPr>
        <dsp:cNvPr id="0" name=""/>
        <dsp:cNvSpPr/>
      </dsp:nvSpPr>
      <dsp:spPr>
        <a:xfrm>
          <a:off x="208333" y="3384018"/>
          <a:ext cx="825019" cy="412509"/>
        </a:xfrm>
        <a:prstGeom prst="rect">
          <a:avLst/>
        </a:prstGeom>
        <a:solidFill>
          <a:srgbClr val="00B0F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No Graph</a:t>
          </a:r>
          <a:endParaRPr lang="en-US" sz="1400" kern="1200" dirty="0"/>
        </a:p>
      </dsp:txBody>
      <dsp:txXfrm>
        <a:off x="208333" y="3384018"/>
        <a:ext cx="825019" cy="412509"/>
      </dsp:txXfrm>
    </dsp:sp>
    <dsp:sp modelId="{EC7813E3-FD9D-4955-99C6-C64283E89023}">
      <dsp:nvSpPr>
        <dsp:cNvPr id="0" name=""/>
        <dsp:cNvSpPr/>
      </dsp:nvSpPr>
      <dsp:spPr>
        <a:xfrm>
          <a:off x="1000351" y="2212491"/>
          <a:ext cx="825019" cy="412509"/>
        </a:xfrm>
        <a:prstGeom prst="rect">
          <a:avLst/>
        </a:prstGeom>
        <a:solidFill>
          <a:schemeClr val="accent4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Estimate b, Fix p</a:t>
          </a:r>
          <a:endParaRPr lang="en-US" sz="1400" kern="1200" dirty="0"/>
        </a:p>
      </dsp:txBody>
      <dsp:txXfrm>
        <a:off x="1000351" y="2212491"/>
        <a:ext cx="825019" cy="412509"/>
      </dsp:txXfrm>
    </dsp:sp>
    <dsp:sp modelId="{26FE3BBF-419D-4BF1-85DA-5D91C2C6677E}">
      <dsp:nvSpPr>
        <dsp:cNvPr id="0" name=""/>
        <dsp:cNvSpPr/>
      </dsp:nvSpPr>
      <dsp:spPr>
        <a:xfrm>
          <a:off x="1206606" y="2798255"/>
          <a:ext cx="825019" cy="412509"/>
        </a:xfrm>
        <a:prstGeom prst="rect">
          <a:avLst/>
        </a:prstGeom>
        <a:solidFill>
          <a:srgbClr val="00B0F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Graph</a:t>
          </a:r>
          <a:endParaRPr lang="en-US" sz="1400" kern="1200" dirty="0"/>
        </a:p>
      </dsp:txBody>
      <dsp:txXfrm>
        <a:off x="1206606" y="2798255"/>
        <a:ext cx="825019" cy="412509"/>
      </dsp:txXfrm>
    </dsp:sp>
    <dsp:sp modelId="{77C82F01-FF42-4553-B424-39E4BD8F4E43}">
      <dsp:nvSpPr>
        <dsp:cNvPr id="0" name=""/>
        <dsp:cNvSpPr/>
      </dsp:nvSpPr>
      <dsp:spPr>
        <a:xfrm>
          <a:off x="1206606" y="3384018"/>
          <a:ext cx="825019" cy="412509"/>
        </a:xfrm>
        <a:prstGeom prst="rect">
          <a:avLst/>
        </a:prstGeom>
        <a:solidFill>
          <a:srgbClr val="00B0F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No Graph</a:t>
          </a:r>
          <a:endParaRPr lang="en-US" sz="1400" kern="1200" dirty="0"/>
        </a:p>
      </dsp:txBody>
      <dsp:txXfrm>
        <a:off x="1206606" y="3384018"/>
        <a:ext cx="825019" cy="412509"/>
      </dsp:txXfrm>
    </dsp:sp>
    <dsp:sp modelId="{FA1CB816-CBB6-4303-A660-CEA742048414}">
      <dsp:nvSpPr>
        <dsp:cNvPr id="0" name=""/>
        <dsp:cNvSpPr/>
      </dsp:nvSpPr>
      <dsp:spPr>
        <a:xfrm>
          <a:off x="1998625" y="2212491"/>
          <a:ext cx="825019" cy="412509"/>
        </a:xfrm>
        <a:prstGeom prst="rect">
          <a:avLst/>
        </a:prstGeom>
        <a:solidFill>
          <a:schemeClr val="accent4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Fix b, Estimate p</a:t>
          </a:r>
          <a:endParaRPr lang="en-US" sz="1400" kern="1200" dirty="0"/>
        </a:p>
      </dsp:txBody>
      <dsp:txXfrm>
        <a:off x="1998625" y="2212491"/>
        <a:ext cx="825019" cy="412509"/>
      </dsp:txXfrm>
    </dsp:sp>
    <dsp:sp modelId="{771F9280-92E2-4E06-9F60-58543103C7A3}">
      <dsp:nvSpPr>
        <dsp:cNvPr id="0" name=""/>
        <dsp:cNvSpPr/>
      </dsp:nvSpPr>
      <dsp:spPr>
        <a:xfrm>
          <a:off x="2204880" y="2798255"/>
          <a:ext cx="825019" cy="412509"/>
        </a:xfrm>
        <a:prstGeom prst="rect">
          <a:avLst/>
        </a:prstGeom>
        <a:solidFill>
          <a:srgbClr val="00B0F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Graph</a:t>
          </a:r>
          <a:endParaRPr lang="en-US" sz="1400" kern="1200" dirty="0"/>
        </a:p>
      </dsp:txBody>
      <dsp:txXfrm>
        <a:off x="2204880" y="2798255"/>
        <a:ext cx="825019" cy="412509"/>
      </dsp:txXfrm>
    </dsp:sp>
    <dsp:sp modelId="{992EE0B0-D440-447D-B2A8-B0379ECA76D4}">
      <dsp:nvSpPr>
        <dsp:cNvPr id="0" name=""/>
        <dsp:cNvSpPr/>
      </dsp:nvSpPr>
      <dsp:spPr>
        <a:xfrm>
          <a:off x="2204880" y="3384018"/>
          <a:ext cx="825019" cy="412509"/>
        </a:xfrm>
        <a:prstGeom prst="rect">
          <a:avLst/>
        </a:prstGeom>
        <a:solidFill>
          <a:srgbClr val="00B0F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No Graph</a:t>
          </a:r>
          <a:endParaRPr lang="en-US" sz="1400" kern="1200" dirty="0"/>
        </a:p>
      </dsp:txBody>
      <dsp:txXfrm>
        <a:off x="2204880" y="3384018"/>
        <a:ext cx="825019" cy="412509"/>
      </dsp:txXfrm>
    </dsp:sp>
    <dsp:sp modelId="{D71C5040-D097-42BF-9795-E02DA702DD48}">
      <dsp:nvSpPr>
        <dsp:cNvPr id="0" name=""/>
        <dsp:cNvSpPr/>
      </dsp:nvSpPr>
      <dsp:spPr>
        <a:xfrm>
          <a:off x="2996898" y="2212491"/>
          <a:ext cx="825019" cy="412509"/>
        </a:xfrm>
        <a:prstGeom prst="rect">
          <a:avLst/>
        </a:prstGeom>
        <a:solidFill>
          <a:schemeClr val="accent4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Fix b, Fix p</a:t>
          </a:r>
          <a:endParaRPr lang="en-US" sz="1400" kern="1200" dirty="0"/>
        </a:p>
      </dsp:txBody>
      <dsp:txXfrm>
        <a:off x="2996898" y="2212491"/>
        <a:ext cx="825019" cy="412509"/>
      </dsp:txXfrm>
    </dsp:sp>
    <dsp:sp modelId="{1A4B6FB7-47BD-4337-96D9-1C7754878FDE}">
      <dsp:nvSpPr>
        <dsp:cNvPr id="0" name=""/>
        <dsp:cNvSpPr/>
      </dsp:nvSpPr>
      <dsp:spPr>
        <a:xfrm>
          <a:off x="3203153" y="2798255"/>
          <a:ext cx="825019" cy="412509"/>
        </a:xfrm>
        <a:prstGeom prst="rect">
          <a:avLst/>
        </a:prstGeom>
        <a:solidFill>
          <a:srgbClr val="00B0F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Graph</a:t>
          </a:r>
          <a:endParaRPr lang="en-US" sz="1400" kern="1200" dirty="0"/>
        </a:p>
      </dsp:txBody>
      <dsp:txXfrm>
        <a:off x="3203153" y="2798255"/>
        <a:ext cx="825019" cy="412509"/>
      </dsp:txXfrm>
    </dsp:sp>
    <dsp:sp modelId="{C7F646D6-63E6-4F37-B1E7-EE03EF3244E0}">
      <dsp:nvSpPr>
        <dsp:cNvPr id="0" name=""/>
        <dsp:cNvSpPr/>
      </dsp:nvSpPr>
      <dsp:spPr>
        <a:xfrm>
          <a:off x="3203153" y="3384018"/>
          <a:ext cx="825019" cy="412509"/>
        </a:xfrm>
        <a:prstGeom prst="rect">
          <a:avLst/>
        </a:prstGeom>
        <a:solidFill>
          <a:srgbClr val="00B0F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No Graph</a:t>
          </a:r>
          <a:endParaRPr lang="en-US" sz="1400" kern="1200" dirty="0"/>
        </a:p>
      </dsp:txBody>
      <dsp:txXfrm>
        <a:off x="3203153" y="3384018"/>
        <a:ext cx="825019" cy="412509"/>
      </dsp:txXfrm>
    </dsp:sp>
    <dsp:sp modelId="{BDF03055-59CB-4BC4-B82F-2D38B2F773F1}">
      <dsp:nvSpPr>
        <dsp:cNvPr id="0" name=""/>
        <dsp:cNvSpPr/>
      </dsp:nvSpPr>
      <dsp:spPr>
        <a:xfrm>
          <a:off x="3810000" y="1427002"/>
          <a:ext cx="1500165" cy="41250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Forward Only</a:t>
          </a:r>
          <a:endParaRPr lang="en-US" sz="1400" kern="1200" dirty="0"/>
        </a:p>
      </dsp:txBody>
      <dsp:txXfrm>
        <a:off x="3810000" y="1427002"/>
        <a:ext cx="1500165" cy="412509"/>
      </dsp:txXfrm>
    </dsp:sp>
    <dsp:sp modelId="{902ABAB9-2957-482F-A096-2CD65BCCD89B}">
      <dsp:nvSpPr>
        <dsp:cNvPr id="0" name=""/>
        <dsp:cNvSpPr/>
      </dsp:nvSpPr>
      <dsp:spPr>
        <a:xfrm>
          <a:off x="4114799" y="2417603"/>
          <a:ext cx="825019" cy="412509"/>
        </a:xfrm>
        <a:prstGeom prst="rect">
          <a:avLst/>
        </a:prstGeom>
        <a:solidFill>
          <a:srgbClr val="00B0F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Graph</a:t>
          </a:r>
          <a:endParaRPr lang="en-US" sz="1400" kern="1200" dirty="0"/>
        </a:p>
      </dsp:txBody>
      <dsp:txXfrm>
        <a:off x="4114799" y="2417603"/>
        <a:ext cx="825019" cy="412509"/>
      </dsp:txXfrm>
    </dsp:sp>
    <dsp:sp modelId="{A6EB408F-1174-4ACC-8355-B1FBD778B6FB}">
      <dsp:nvSpPr>
        <dsp:cNvPr id="0" name=""/>
        <dsp:cNvSpPr/>
      </dsp:nvSpPr>
      <dsp:spPr>
        <a:xfrm>
          <a:off x="4114799" y="1960402"/>
          <a:ext cx="825019" cy="412509"/>
        </a:xfrm>
        <a:prstGeom prst="rect">
          <a:avLst/>
        </a:prstGeom>
        <a:solidFill>
          <a:srgbClr val="00B0F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No Graph</a:t>
          </a:r>
          <a:endParaRPr lang="en-US" sz="1400" kern="1200" dirty="0"/>
        </a:p>
      </dsp:txBody>
      <dsp:txXfrm>
        <a:off x="4114799" y="1960402"/>
        <a:ext cx="825019" cy="412509"/>
      </dsp:txXfrm>
    </dsp:sp>
    <dsp:sp modelId="{320EE538-3952-4774-9895-6CCC5F8669B8}">
      <dsp:nvSpPr>
        <dsp:cNvPr id="0" name=""/>
        <dsp:cNvSpPr/>
      </dsp:nvSpPr>
      <dsp:spPr>
        <a:xfrm>
          <a:off x="5943599" y="78417"/>
          <a:ext cx="1891827" cy="582797"/>
        </a:xfrm>
        <a:prstGeom prst="rect">
          <a:avLst/>
        </a:prstGeom>
        <a:solidFill>
          <a:schemeClr val="tx2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err="1" smtClean="0"/>
            <a:t>Michaelis-Menten</a:t>
          </a:r>
          <a:endParaRPr lang="en-US" sz="1600" kern="1200" dirty="0"/>
        </a:p>
      </dsp:txBody>
      <dsp:txXfrm>
        <a:off x="5943599" y="78417"/>
        <a:ext cx="1891827" cy="582797"/>
      </dsp:txXfrm>
    </dsp:sp>
    <dsp:sp modelId="{A338A040-9B63-49F3-A791-39807D7519E1}">
      <dsp:nvSpPr>
        <dsp:cNvPr id="0" name=""/>
        <dsp:cNvSpPr/>
      </dsp:nvSpPr>
      <dsp:spPr>
        <a:xfrm>
          <a:off x="5698837" y="1607723"/>
          <a:ext cx="825019" cy="41250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Estimate + Forward</a:t>
          </a:r>
          <a:endParaRPr lang="en-US" sz="1400" kern="1200" dirty="0"/>
        </a:p>
      </dsp:txBody>
      <dsp:txXfrm>
        <a:off x="5698837" y="1607723"/>
        <a:ext cx="825019" cy="412509"/>
      </dsp:txXfrm>
    </dsp:sp>
    <dsp:sp modelId="{1371BFCA-61D5-4562-A6B1-2CCF7C0C65FE}">
      <dsp:nvSpPr>
        <dsp:cNvPr id="0" name=""/>
        <dsp:cNvSpPr/>
      </dsp:nvSpPr>
      <dsp:spPr>
        <a:xfrm>
          <a:off x="5199700" y="2193487"/>
          <a:ext cx="825019" cy="412509"/>
        </a:xfrm>
        <a:prstGeom prst="rect">
          <a:avLst/>
        </a:prstGeom>
        <a:solidFill>
          <a:schemeClr val="accent4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Fix p</a:t>
          </a:r>
          <a:endParaRPr lang="en-US" sz="1400" kern="1200" dirty="0"/>
        </a:p>
      </dsp:txBody>
      <dsp:txXfrm>
        <a:off x="5199700" y="2193487"/>
        <a:ext cx="825019" cy="412509"/>
      </dsp:txXfrm>
    </dsp:sp>
    <dsp:sp modelId="{E59C6361-886D-4045-A111-38A26F453389}">
      <dsp:nvSpPr>
        <dsp:cNvPr id="0" name=""/>
        <dsp:cNvSpPr/>
      </dsp:nvSpPr>
      <dsp:spPr>
        <a:xfrm>
          <a:off x="5405955" y="2779250"/>
          <a:ext cx="825019" cy="412509"/>
        </a:xfrm>
        <a:prstGeom prst="rect">
          <a:avLst/>
        </a:prstGeom>
        <a:solidFill>
          <a:srgbClr val="00B0F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Graph</a:t>
          </a:r>
          <a:endParaRPr lang="en-US" sz="1400" kern="1200" dirty="0"/>
        </a:p>
      </dsp:txBody>
      <dsp:txXfrm>
        <a:off x="5405955" y="2779250"/>
        <a:ext cx="825019" cy="412509"/>
      </dsp:txXfrm>
    </dsp:sp>
    <dsp:sp modelId="{B3058BAA-4AF4-413D-9FB2-AE52DB36D3F9}">
      <dsp:nvSpPr>
        <dsp:cNvPr id="0" name=""/>
        <dsp:cNvSpPr/>
      </dsp:nvSpPr>
      <dsp:spPr>
        <a:xfrm>
          <a:off x="5405955" y="3365014"/>
          <a:ext cx="825019" cy="412509"/>
        </a:xfrm>
        <a:prstGeom prst="rect">
          <a:avLst/>
        </a:prstGeom>
        <a:solidFill>
          <a:srgbClr val="00B0F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No Graph</a:t>
          </a:r>
          <a:endParaRPr lang="en-US" sz="1400" kern="1200" dirty="0"/>
        </a:p>
      </dsp:txBody>
      <dsp:txXfrm>
        <a:off x="5405955" y="3365014"/>
        <a:ext cx="825019" cy="412509"/>
      </dsp:txXfrm>
    </dsp:sp>
    <dsp:sp modelId="{790B139A-82C6-4232-9862-219595DD5CB9}">
      <dsp:nvSpPr>
        <dsp:cNvPr id="0" name=""/>
        <dsp:cNvSpPr/>
      </dsp:nvSpPr>
      <dsp:spPr>
        <a:xfrm>
          <a:off x="6197974" y="2193487"/>
          <a:ext cx="825019" cy="412509"/>
        </a:xfrm>
        <a:prstGeom prst="rect">
          <a:avLst/>
        </a:prstGeom>
        <a:solidFill>
          <a:schemeClr val="accent4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Estimate p</a:t>
          </a:r>
          <a:endParaRPr lang="en-US" sz="1400" kern="1200" dirty="0"/>
        </a:p>
      </dsp:txBody>
      <dsp:txXfrm>
        <a:off x="6197974" y="2193487"/>
        <a:ext cx="825019" cy="412509"/>
      </dsp:txXfrm>
    </dsp:sp>
    <dsp:sp modelId="{0D0E860B-01C1-4277-8931-6E2D71D07A80}">
      <dsp:nvSpPr>
        <dsp:cNvPr id="0" name=""/>
        <dsp:cNvSpPr/>
      </dsp:nvSpPr>
      <dsp:spPr>
        <a:xfrm>
          <a:off x="6404228" y="2779250"/>
          <a:ext cx="825019" cy="412509"/>
        </a:xfrm>
        <a:prstGeom prst="rect">
          <a:avLst/>
        </a:prstGeom>
        <a:solidFill>
          <a:srgbClr val="00B0F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Graph</a:t>
          </a:r>
          <a:endParaRPr lang="en-US" sz="1400" kern="1200" dirty="0"/>
        </a:p>
      </dsp:txBody>
      <dsp:txXfrm>
        <a:off x="6404228" y="2779250"/>
        <a:ext cx="825019" cy="412509"/>
      </dsp:txXfrm>
    </dsp:sp>
    <dsp:sp modelId="{9E6E2B88-0FB3-4116-A6D5-624F739B0C4F}">
      <dsp:nvSpPr>
        <dsp:cNvPr id="0" name=""/>
        <dsp:cNvSpPr/>
      </dsp:nvSpPr>
      <dsp:spPr>
        <a:xfrm>
          <a:off x="6404228" y="3365014"/>
          <a:ext cx="825019" cy="412509"/>
        </a:xfrm>
        <a:prstGeom prst="rect">
          <a:avLst/>
        </a:prstGeom>
        <a:solidFill>
          <a:srgbClr val="00B0F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No Graph</a:t>
          </a:r>
          <a:endParaRPr lang="en-US" sz="1400" kern="1200" dirty="0"/>
        </a:p>
      </dsp:txBody>
      <dsp:txXfrm>
        <a:off x="6404228" y="3365014"/>
        <a:ext cx="825019" cy="412509"/>
      </dsp:txXfrm>
    </dsp:sp>
    <dsp:sp modelId="{5C76AF95-31CB-4594-A780-03A2C0DBE02D}">
      <dsp:nvSpPr>
        <dsp:cNvPr id="0" name=""/>
        <dsp:cNvSpPr/>
      </dsp:nvSpPr>
      <dsp:spPr>
        <a:xfrm>
          <a:off x="7196247" y="1607723"/>
          <a:ext cx="825019" cy="41250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Forward Only</a:t>
          </a:r>
          <a:endParaRPr lang="en-US" sz="1400" kern="1200" dirty="0"/>
        </a:p>
      </dsp:txBody>
      <dsp:txXfrm>
        <a:off x="7196247" y="1607723"/>
        <a:ext cx="825019" cy="412509"/>
      </dsp:txXfrm>
    </dsp:sp>
    <dsp:sp modelId="{9524F0FE-7AEA-422D-8C47-48E475864522}">
      <dsp:nvSpPr>
        <dsp:cNvPr id="0" name=""/>
        <dsp:cNvSpPr/>
      </dsp:nvSpPr>
      <dsp:spPr>
        <a:xfrm>
          <a:off x="7402502" y="2193487"/>
          <a:ext cx="825019" cy="412509"/>
        </a:xfrm>
        <a:prstGeom prst="rect">
          <a:avLst/>
        </a:prstGeom>
        <a:solidFill>
          <a:srgbClr val="00B0F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Graph</a:t>
          </a:r>
          <a:endParaRPr lang="en-US" sz="1400" kern="1200" dirty="0"/>
        </a:p>
      </dsp:txBody>
      <dsp:txXfrm>
        <a:off x="7402502" y="2193487"/>
        <a:ext cx="825019" cy="412509"/>
      </dsp:txXfrm>
    </dsp:sp>
    <dsp:sp modelId="{3C136175-5440-4DB7-B625-8862C38A2D34}">
      <dsp:nvSpPr>
        <dsp:cNvPr id="0" name=""/>
        <dsp:cNvSpPr/>
      </dsp:nvSpPr>
      <dsp:spPr>
        <a:xfrm>
          <a:off x="7402502" y="2779250"/>
          <a:ext cx="825019" cy="412509"/>
        </a:xfrm>
        <a:prstGeom prst="rect">
          <a:avLst/>
        </a:prstGeom>
        <a:solidFill>
          <a:srgbClr val="00B0F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No Graph</a:t>
          </a:r>
          <a:endParaRPr lang="en-US" sz="1400" kern="1200" dirty="0"/>
        </a:p>
      </dsp:txBody>
      <dsp:txXfrm>
        <a:off x="7402502" y="2779250"/>
        <a:ext cx="825019" cy="41250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7055D5-C91B-438E-B0B7-4E2B1DF5B963}" type="datetimeFigureOut">
              <a:rPr lang="en-US" smtClean="0"/>
              <a:t>6/23/2015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352744B-D85D-4AA0-9AE8-7A8DDC02A7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81405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Shape 50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51" name="Shape 5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Shape 68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69" name="Shape 6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Shape 74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75" name="Shape 7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Shape 80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81" name="Shape 8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hape 5"/>
          <p:cNvSpPr>
            <a:spLocks noGrp="1"/>
          </p:cNvSpPr>
          <p:nvPr>
            <p:ph type="title"/>
          </p:nvPr>
        </p:nvSpPr>
        <p:spPr>
          <a:xfrm>
            <a:off x="892970" y="1151930"/>
            <a:ext cx="7358063" cy="2321719"/>
          </a:xfrm>
          <a:prstGeom prst="rect">
            <a:avLst/>
          </a:prstGeom>
        </p:spPr>
        <p:txBody>
          <a:bodyPr anchor="b"/>
          <a:lstStyle/>
          <a:p>
            <a:pPr lvl="0">
              <a:defRPr sz="1800"/>
            </a:pPr>
            <a:r>
              <a:rPr sz="5600"/>
              <a:t>Title Text</a:t>
            </a:r>
          </a:p>
        </p:txBody>
      </p:sp>
      <p:sp>
        <p:nvSpPr>
          <p:cNvPr id="6" name="Shape 6"/>
          <p:cNvSpPr>
            <a:spLocks noGrp="1"/>
          </p:cNvSpPr>
          <p:nvPr>
            <p:ph type="body" idx="1"/>
          </p:nvPr>
        </p:nvSpPr>
        <p:spPr>
          <a:xfrm>
            <a:off x="892970" y="3536156"/>
            <a:ext cx="7358063" cy="794742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2200"/>
            </a:lvl1pPr>
            <a:lvl2pPr marL="0" indent="160721" algn="ctr">
              <a:spcBef>
                <a:spcPts val="0"/>
              </a:spcBef>
              <a:buSzTx/>
              <a:buNone/>
              <a:defRPr sz="2200"/>
            </a:lvl2pPr>
            <a:lvl3pPr marL="0" indent="321440" algn="ctr">
              <a:spcBef>
                <a:spcPts val="0"/>
              </a:spcBef>
              <a:buSzTx/>
              <a:buNone/>
              <a:defRPr sz="2200"/>
            </a:lvl3pPr>
            <a:lvl4pPr marL="0" indent="482161" algn="ctr">
              <a:spcBef>
                <a:spcPts val="0"/>
              </a:spcBef>
              <a:buSzTx/>
              <a:buNone/>
              <a:defRPr sz="2200"/>
            </a:lvl4pPr>
            <a:lvl5pPr marL="0" indent="642882" algn="ctr">
              <a:spcBef>
                <a:spcPts val="0"/>
              </a:spcBef>
              <a:buSzTx/>
              <a:buNone/>
              <a:defRPr sz="2200"/>
            </a:lvl5pPr>
          </a:lstStyle>
          <a:p>
            <a:pPr lvl="0">
              <a:defRPr sz="1800"/>
            </a:pPr>
            <a:r>
              <a:rPr sz="2200"/>
              <a:t>Body Level One</a:t>
            </a:r>
          </a:p>
          <a:p>
            <a:pPr lvl="1">
              <a:defRPr sz="1800"/>
            </a:pPr>
            <a:r>
              <a:rPr sz="2200"/>
              <a:t>Body Level Two</a:t>
            </a:r>
          </a:p>
          <a:p>
            <a:pPr lvl="2">
              <a:defRPr sz="1800"/>
            </a:pPr>
            <a:r>
              <a:rPr sz="2200"/>
              <a:t>Body Level Three</a:t>
            </a:r>
          </a:p>
          <a:p>
            <a:pPr lvl="3">
              <a:defRPr sz="1800"/>
            </a:pPr>
            <a:r>
              <a:rPr sz="2200"/>
              <a:t>Body Level Four</a:t>
            </a:r>
          </a:p>
          <a:p>
            <a:pPr lvl="4">
              <a:defRPr sz="1800"/>
            </a:pPr>
            <a:r>
              <a:rPr sz="2200"/>
              <a:t>Body Level Five</a:t>
            </a:r>
          </a:p>
        </p:txBody>
      </p:sp>
    </p:spTree>
    <p:extLst>
      <p:ext uri="{BB962C8B-B14F-4D97-AF65-F5344CB8AC3E}">
        <p14:creationId xmlns:p14="http://schemas.microsoft.com/office/powerpoint/2010/main" val="968813580"/>
      </p:ext>
    </p:extLst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26354087"/>
      </p:ext>
    </p:extLst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1075736"/>
      </p:ext>
    </p:extLst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913EC-1A0D-F34A-8C6C-B6B07A23721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6/23/2015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00000-1234-1234-1234-123412341234}" type="slidenum">
              <a:rPr lang="e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9043730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913EC-1A0D-F34A-8C6C-B6B07A23721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6/23/2015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00000-1234-1234-1234-123412341234}" type="slidenum">
              <a:rPr lang="e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9317444"/>
      </p:ext>
    </p:extLst>
  </p:cSld>
  <p:clrMapOvr>
    <a:masterClrMapping/>
  </p:clrMapOvr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1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913EC-1A0D-F34A-8C6C-B6B07A23721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6/23/2015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00000-1234-1234-1234-123412341234}" type="slidenum">
              <a:rPr lang="e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9318733"/>
      </p:ext>
    </p:extLst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913EC-1A0D-F34A-8C6C-B6B07A23721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6/23/2015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00000-1234-1234-1234-123412341234}" type="slidenum">
              <a:rPr lang="e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7896064"/>
      </p:ext>
    </p:extLst>
  </p:cSld>
  <p:clrMapOvr>
    <a:masterClrMapping/>
  </p:clrMapOvr>
  <p:hf sldNum="0"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913EC-1A0D-F34A-8C6C-B6B07A23721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6/23/2015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00000-1234-1234-1234-123412341234}" type="slidenum">
              <a:rPr lang="e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9522904"/>
      </p:ext>
    </p:extLst>
  </p:cSld>
  <p:clrMapOvr>
    <a:masterClrMapping/>
  </p:clrMapOvr>
  <p:hf sldNum="0" hdr="0" ftr="0" dt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913EC-1A0D-F34A-8C6C-B6B07A23721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6/23/2015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00000-1234-1234-1234-123412341234}" type="slidenum">
              <a:rPr lang="e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4638040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913EC-1A0D-F34A-8C6C-B6B07A23721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6/23/2015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00000-1234-1234-1234-123412341234}" type="slidenum">
              <a:rPr lang="e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4215032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73049"/>
            <a:ext cx="3008313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913EC-1A0D-F34A-8C6C-B6B07A23721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6/23/2015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00000-1234-1234-1234-123412341234}" type="slidenum">
              <a:rPr lang="e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9977218"/>
      </p:ext>
    </p:extLst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Cen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hape 11"/>
          <p:cNvSpPr>
            <a:spLocks noGrp="1"/>
          </p:cNvSpPr>
          <p:nvPr>
            <p:ph type="title"/>
          </p:nvPr>
        </p:nvSpPr>
        <p:spPr>
          <a:xfrm>
            <a:off x="892970" y="2268141"/>
            <a:ext cx="7358063" cy="2321719"/>
          </a:xfrm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5600"/>
              <a:t>Title Text</a:t>
            </a:r>
          </a:p>
        </p:txBody>
      </p:sp>
    </p:spTree>
    <p:extLst>
      <p:ext uri="{BB962C8B-B14F-4D97-AF65-F5344CB8AC3E}">
        <p14:creationId xmlns:p14="http://schemas.microsoft.com/office/powerpoint/2010/main" val="4087069772"/>
      </p:ext>
    </p:extLst>
  </p:cSld>
  <p:clrMapOvr>
    <a:masterClrMapping/>
  </p:clrMapOvr>
  <p:transition spd="med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913EC-1A0D-F34A-8C6C-B6B07A23721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6/23/2015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00000-1234-1234-1234-123412341234}" type="slidenum">
              <a:rPr lang="e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25620887"/>
      </p:ext>
    </p:extLst>
  </p:cSld>
  <p:clrMapOvr>
    <a:masterClrMapping/>
  </p:clrMapOvr>
  <p:hf sldNum="0" hdr="0" ftr="0" dt="0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913EC-1A0D-F34A-8C6C-B6B07A23721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6/23/2015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00000-1234-1234-1234-123412341234}" type="slidenum">
              <a:rPr lang="e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3795466"/>
      </p:ext>
    </p:extLst>
  </p:cSld>
  <p:clrMapOvr>
    <a:masterClrMapping/>
  </p:clrMapOvr>
  <p:hf sldNum="0" hdr="0" ftr="0" dt="0"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913EC-1A0D-F34A-8C6C-B6B07A23721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6/23/2015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00000-1234-1234-1234-123412341234}" type="slidenum">
              <a:rPr lang="e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83278596"/>
      </p:ext>
    </p:extLst>
  </p:cSld>
  <p:clrMapOvr>
    <a:masterClrMapping/>
  </p:clrMapOvr>
  <p:hf sldNum="0" hdr="0" ftr="0" dt="0"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Body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Shape 15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521999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6" name="Shape 16"/>
          <p:cNvSpPr txBox="1">
            <a:spLocks noGrp="1"/>
          </p:cNvSpPr>
          <p:nvPr>
            <p:ph type="body" idx="1"/>
          </p:nvPr>
        </p:nvSpPr>
        <p:spPr>
          <a:xfrm>
            <a:off x="457200" y="1947333"/>
            <a:ext cx="8229600" cy="4620399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7" name="Shape 17"/>
          <p:cNvSpPr txBox="1">
            <a:spLocks noGrp="1"/>
          </p:cNvSpPr>
          <p:nvPr>
            <p:ph type="sldNum" idx="12"/>
          </p:nvPr>
        </p:nvSpPr>
        <p:spPr>
          <a:xfrm>
            <a:off x="8556792" y="6333133"/>
            <a:ext cx="548699" cy="52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>
            <a:lvl1pPr>
              <a:spcBef>
                <a:spcPts val="0"/>
              </a:spcBef>
              <a:buNone/>
              <a:defRPr/>
            </a:lvl1pPr>
          </a:lstStyle>
          <a:p>
            <a:fld id="{00000000-1234-1234-1234-123412341234}" type="slidenum">
              <a:rPr lang="en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55681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hape 13"/>
          <p:cNvSpPr>
            <a:spLocks noGrp="1"/>
          </p:cNvSpPr>
          <p:nvPr>
            <p:ph type="title"/>
          </p:nvPr>
        </p:nvSpPr>
        <p:spPr>
          <a:xfrm>
            <a:off x="669726" y="446484"/>
            <a:ext cx="3750469" cy="2803922"/>
          </a:xfrm>
          <a:prstGeom prst="rect">
            <a:avLst/>
          </a:prstGeom>
        </p:spPr>
        <p:txBody>
          <a:bodyPr anchor="b"/>
          <a:lstStyle>
            <a:lvl1pPr>
              <a:defRPr sz="4200"/>
            </a:lvl1pPr>
          </a:lstStyle>
          <a:p>
            <a:pPr lvl="0">
              <a:defRPr sz="1800"/>
            </a:pPr>
            <a:r>
              <a:rPr sz="4200"/>
              <a:t>Title Text</a:t>
            </a:r>
          </a:p>
        </p:txBody>
      </p:sp>
      <p:sp>
        <p:nvSpPr>
          <p:cNvPr id="14" name="Shape 14"/>
          <p:cNvSpPr>
            <a:spLocks noGrp="1"/>
          </p:cNvSpPr>
          <p:nvPr>
            <p:ph type="body" idx="1"/>
          </p:nvPr>
        </p:nvSpPr>
        <p:spPr>
          <a:xfrm>
            <a:off x="669726" y="3348634"/>
            <a:ext cx="3750469" cy="2884289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2200"/>
            </a:lvl1pPr>
            <a:lvl2pPr marL="0" indent="160721" algn="ctr">
              <a:spcBef>
                <a:spcPts val="0"/>
              </a:spcBef>
              <a:buSzTx/>
              <a:buNone/>
              <a:defRPr sz="2200"/>
            </a:lvl2pPr>
            <a:lvl3pPr marL="0" indent="321440" algn="ctr">
              <a:spcBef>
                <a:spcPts val="0"/>
              </a:spcBef>
              <a:buSzTx/>
              <a:buNone/>
              <a:defRPr sz="2200"/>
            </a:lvl3pPr>
            <a:lvl4pPr marL="0" indent="482161" algn="ctr">
              <a:spcBef>
                <a:spcPts val="0"/>
              </a:spcBef>
              <a:buSzTx/>
              <a:buNone/>
              <a:defRPr sz="2200"/>
            </a:lvl4pPr>
            <a:lvl5pPr marL="0" indent="642882" algn="ctr">
              <a:spcBef>
                <a:spcPts val="0"/>
              </a:spcBef>
              <a:buSzTx/>
              <a:buNone/>
              <a:defRPr sz="2200"/>
            </a:lvl5pPr>
          </a:lstStyle>
          <a:p>
            <a:pPr lvl="0">
              <a:defRPr sz="1800"/>
            </a:pPr>
            <a:r>
              <a:rPr sz="2200"/>
              <a:t>Body Level One</a:t>
            </a:r>
          </a:p>
          <a:p>
            <a:pPr lvl="1">
              <a:defRPr sz="1800"/>
            </a:pPr>
            <a:r>
              <a:rPr sz="2200"/>
              <a:t>Body Level Two</a:t>
            </a:r>
          </a:p>
          <a:p>
            <a:pPr lvl="2">
              <a:defRPr sz="1800"/>
            </a:pPr>
            <a:r>
              <a:rPr sz="2200"/>
              <a:t>Body Level Three</a:t>
            </a:r>
          </a:p>
          <a:p>
            <a:pPr lvl="3">
              <a:defRPr sz="1800"/>
            </a:pPr>
            <a:r>
              <a:rPr sz="2200"/>
              <a:t>Body Level Four</a:t>
            </a:r>
          </a:p>
          <a:p>
            <a:pPr lvl="4">
              <a:defRPr sz="1800"/>
            </a:pPr>
            <a:r>
              <a:rPr sz="2200"/>
              <a:t>Body Level Five</a:t>
            </a:r>
          </a:p>
        </p:txBody>
      </p:sp>
    </p:spTree>
    <p:extLst>
      <p:ext uri="{BB962C8B-B14F-4D97-AF65-F5344CB8AC3E}">
        <p14:creationId xmlns:p14="http://schemas.microsoft.com/office/powerpoint/2010/main" val="2085195408"/>
      </p:ext>
    </p:extLst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hape 16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5600"/>
              <a:t>Title Text</a:t>
            </a:r>
          </a:p>
        </p:txBody>
      </p:sp>
    </p:spTree>
    <p:extLst>
      <p:ext uri="{BB962C8B-B14F-4D97-AF65-F5344CB8AC3E}">
        <p14:creationId xmlns:p14="http://schemas.microsoft.com/office/powerpoint/2010/main" val="3948067447"/>
      </p:ext>
    </p:extLst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Shape 18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5600"/>
              <a:t>Title Text</a:t>
            </a:r>
          </a:p>
        </p:txBody>
      </p:sp>
      <p:sp>
        <p:nvSpPr>
          <p:cNvPr id="19" name="Shape 19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2500"/>
              <a:t>Body Level One</a:t>
            </a:r>
          </a:p>
          <a:p>
            <a:pPr lvl="1">
              <a:defRPr sz="1800"/>
            </a:pPr>
            <a:r>
              <a:rPr sz="2500"/>
              <a:t>Body Level Two</a:t>
            </a:r>
          </a:p>
          <a:p>
            <a:pPr lvl="2">
              <a:defRPr sz="1800"/>
            </a:pPr>
            <a:r>
              <a:rPr sz="2500"/>
              <a:t>Body Level Three</a:t>
            </a:r>
          </a:p>
          <a:p>
            <a:pPr lvl="3">
              <a:defRPr sz="1800"/>
            </a:pPr>
            <a:r>
              <a:rPr sz="2500"/>
              <a:t>Body Level Four</a:t>
            </a:r>
          </a:p>
          <a:p>
            <a:pPr lvl="4">
              <a:defRPr sz="1800"/>
            </a:pPr>
            <a:r>
              <a:rPr sz="2500"/>
              <a:t>Body Level Five</a:t>
            </a:r>
          </a:p>
        </p:txBody>
      </p:sp>
    </p:spTree>
    <p:extLst>
      <p:ext uri="{BB962C8B-B14F-4D97-AF65-F5344CB8AC3E}">
        <p14:creationId xmlns:p14="http://schemas.microsoft.com/office/powerpoint/2010/main" val="3952755782"/>
      </p:ext>
    </p:extLst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hape 21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5600"/>
              <a:t>Title Text</a:t>
            </a:r>
          </a:p>
        </p:txBody>
      </p:sp>
      <p:sp>
        <p:nvSpPr>
          <p:cNvPr id="22" name="Shape 22"/>
          <p:cNvSpPr>
            <a:spLocks noGrp="1"/>
          </p:cNvSpPr>
          <p:nvPr>
            <p:ph type="body" idx="1"/>
          </p:nvPr>
        </p:nvSpPr>
        <p:spPr>
          <a:xfrm>
            <a:off x="669726" y="1830587"/>
            <a:ext cx="3750469" cy="4420195"/>
          </a:xfrm>
          <a:prstGeom prst="rect">
            <a:avLst/>
          </a:prstGeom>
        </p:spPr>
        <p:txBody>
          <a:bodyPr/>
          <a:lstStyle>
            <a:lvl1pPr marL="241080" indent="-241080">
              <a:spcBef>
                <a:spcPts val="2250"/>
              </a:spcBef>
              <a:defRPr sz="2000"/>
            </a:lvl1pPr>
            <a:lvl2pPr marL="482161" indent="-241080">
              <a:spcBef>
                <a:spcPts val="2250"/>
              </a:spcBef>
              <a:defRPr sz="2000"/>
            </a:lvl2pPr>
            <a:lvl3pPr marL="723242" indent="-241080">
              <a:spcBef>
                <a:spcPts val="2250"/>
              </a:spcBef>
              <a:defRPr sz="2000"/>
            </a:lvl3pPr>
            <a:lvl4pPr marL="964323" indent="-241080">
              <a:spcBef>
                <a:spcPts val="2250"/>
              </a:spcBef>
              <a:defRPr sz="2000"/>
            </a:lvl4pPr>
            <a:lvl5pPr marL="1205403" indent="-241080">
              <a:spcBef>
                <a:spcPts val="2250"/>
              </a:spcBef>
              <a:defRPr sz="2000"/>
            </a:lvl5pPr>
          </a:lstStyle>
          <a:p>
            <a:pPr lvl="0">
              <a:defRPr sz="1800"/>
            </a:pPr>
            <a:r>
              <a:rPr sz="2000"/>
              <a:t>Body Level One</a:t>
            </a:r>
          </a:p>
          <a:p>
            <a:pPr lvl="1">
              <a:defRPr sz="1800"/>
            </a:pPr>
            <a:r>
              <a:rPr sz="2000"/>
              <a:t>Body Level Two</a:t>
            </a:r>
          </a:p>
          <a:p>
            <a:pPr lvl="2">
              <a:defRPr sz="1800"/>
            </a:pPr>
            <a:r>
              <a:rPr sz="2000"/>
              <a:t>Body Level Three</a:t>
            </a:r>
          </a:p>
          <a:p>
            <a:pPr lvl="3">
              <a:defRPr sz="1800"/>
            </a:pPr>
            <a:r>
              <a:rPr sz="2000"/>
              <a:t>Body Level Four</a:t>
            </a:r>
          </a:p>
          <a:p>
            <a:pPr lvl="4">
              <a:defRPr sz="1800"/>
            </a:pPr>
            <a:r>
              <a:rPr sz="2000"/>
              <a:t>Body Level Five</a:t>
            </a:r>
          </a:p>
        </p:txBody>
      </p:sp>
    </p:spTree>
    <p:extLst>
      <p:ext uri="{BB962C8B-B14F-4D97-AF65-F5344CB8AC3E}">
        <p14:creationId xmlns:p14="http://schemas.microsoft.com/office/powerpoint/2010/main" val="75245055"/>
      </p:ext>
    </p:extLst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Shape 24"/>
          <p:cNvSpPr>
            <a:spLocks noGrp="1"/>
          </p:cNvSpPr>
          <p:nvPr>
            <p:ph type="body" idx="1"/>
          </p:nvPr>
        </p:nvSpPr>
        <p:spPr>
          <a:xfrm>
            <a:off x="669727" y="892970"/>
            <a:ext cx="7804547" cy="5072063"/>
          </a:xfrm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2500"/>
              <a:t>Body Level One</a:t>
            </a:r>
          </a:p>
          <a:p>
            <a:pPr lvl="1">
              <a:defRPr sz="1800"/>
            </a:pPr>
            <a:r>
              <a:rPr sz="2500"/>
              <a:t>Body Level Two</a:t>
            </a:r>
          </a:p>
          <a:p>
            <a:pPr lvl="2">
              <a:defRPr sz="1800"/>
            </a:pPr>
            <a:r>
              <a:rPr sz="2500"/>
              <a:t>Body Level Three</a:t>
            </a:r>
          </a:p>
          <a:p>
            <a:pPr lvl="3">
              <a:defRPr sz="1800"/>
            </a:pPr>
            <a:r>
              <a:rPr sz="2500"/>
              <a:t>Body Level Four</a:t>
            </a:r>
          </a:p>
          <a:p>
            <a:pPr lvl="4">
              <a:defRPr sz="1800"/>
            </a:pPr>
            <a:r>
              <a:rPr sz="2500"/>
              <a:t>Body Level Five</a:t>
            </a:r>
          </a:p>
        </p:txBody>
      </p:sp>
    </p:spTree>
    <p:extLst>
      <p:ext uri="{BB962C8B-B14F-4D97-AF65-F5344CB8AC3E}">
        <p14:creationId xmlns:p14="http://schemas.microsoft.com/office/powerpoint/2010/main" val="315401560"/>
      </p:ext>
    </p:extLst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82006566"/>
      </p:ext>
    </p:extLst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24712055"/>
      </p:ext>
    </p:extLst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>
            <a:spLocks noGrp="1"/>
          </p:cNvSpPr>
          <p:nvPr>
            <p:ph type="title"/>
          </p:nvPr>
        </p:nvSpPr>
        <p:spPr>
          <a:xfrm>
            <a:off x="669727" y="312540"/>
            <a:ext cx="7804547" cy="151804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 anchor="ctr">
            <a:normAutofit/>
          </a:bodyPr>
          <a:lstStyle/>
          <a:p>
            <a:pPr lvl="0">
              <a:defRPr sz="1800"/>
            </a:pPr>
            <a:r>
              <a:rPr sz="5600"/>
              <a:t>Title Text</a:t>
            </a:r>
          </a:p>
        </p:txBody>
      </p:sp>
      <p:sp>
        <p:nvSpPr>
          <p:cNvPr id="3" name="Shape 3"/>
          <p:cNvSpPr>
            <a:spLocks noGrp="1"/>
          </p:cNvSpPr>
          <p:nvPr>
            <p:ph type="body" idx="1"/>
          </p:nvPr>
        </p:nvSpPr>
        <p:spPr>
          <a:xfrm>
            <a:off x="669727" y="1830587"/>
            <a:ext cx="7804547" cy="442019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 anchor="ctr">
            <a:normAutofit/>
          </a:bodyPr>
          <a:lstStyle/>
          <a:p>
            <a:pPr lvl="0">
              <a:defRPr sz="1800"/>
            </a:pPr>
            <a:r>
              <a:rPr sz="2500"/>
              <a:t>Body Level One</a:t>
            </a:r>
          </a:p>
          <a:p>
            <a:pPr lvl="1">
              <a:defRPr sz="1800"/>
            </a:pPr>
            <a:r>
              <a:rPr sz="2500"/>
              <a:t>Body Level Two</a:t>
            </a:r>
          </a:p>
          <a:p>
            <a:pPr lvl="2">
              <a:defRPr sz="1800"/>
            </a:pPr>
            <a:r>
              <a:rPr sz="2500"/>
              <a:t>Body Level Three</a:t>
            </a:r>
          </a:p>
          <a:p>
            <a:pPr lvl="3">
              <a:defRPr sz="1800"/>
            </a:pPr>
            <a:r>
              <a:rPr sz="2500"/>
              <a:t>Body Level Four</a:t>
            </a:r>
          </a:p>
          <a:p>
            <a:pPr lvl="4">
              <a:defRPr sz="1800"/>
            </a:pPr>
            <a:r>
              <a:rPr sz="2500"/>
              <a:t>Body Level Five</a:t>
            </a:r>
          </a:p>
        </p:txBody>
      </p:sp>
    </p:spTree>
    <p:extLst>
      <p:ext uri="{BB962C8B-B14F-4D97-AF65-F5344CB8AC3E}">
        <p14:creationId xmlns:p14="http://schemas.microsoft.com/office/powerpoint/2010/main" val="39320303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ransition spd="med"/>
  <p:txStyles>
    <p:titleStyle>
      <a:lvl1pPr algn="ctr" defTabSz="410730">
        <a:defRPr sz="5600">
          <a:latin typeface="+mn-lt"/>
          <a:ea typeface="+mn-ea"/>
          <a:cs typeface="+mn-cs"/>
          <a:sym typeface="Helvetica Light"/>
        </a:defRPr>
      </a:lvl1pPr>
      <a:lvl2pPr indent="160721" algn="ctr" defTabSz="410730">
        <a:defRPr sz="5600">
          <a:latin typeface="+mn-lt"/>
          <a:ea typeface="+mn-ea"/>
          <a:cs typeface="+mn-cs"/>
          <a:sym typeface="Helvetica Light"/>
        </a:defRPr>
      </a:lvl2pPr>
      <a:lvl3pPr indent="321440" algn="ctr" defTabSz="410730">
        <a:defRPr sz="5600">
          <a:latin typeface="+mn-lt"/>
          <a:ea typeface="+mn-ea"/>
          <a:cs typeface="+mn-cs"/>
          <a:sym typeface="Helvetica Light"/>
        </a:defRPr>
      </a:lvl3pPr>
      <a:lvl4pPr indent="482161" algn="ctr" defTabSz="410730">
        <a:defRPr sz="5600">
          <a:latin typeface="+mn-lt"/>
          <a:ea typeface="+mn-ea"/>
          <a:cs typeface="+mn-cs"/>
          <a:sym typeface="Helvetica Light"/>
        </a:defRPr>
      </a:lvl4pPr>
      <a:lvl5pPr indent="642882" algn="ctr" defTabSz="410730">
        <a:defRPr sz="5600">
          <a:latin typeface="+mn-lt"/>
          <a:ea typeface="+mn-ea"/>
          <a:cs typeface="+mn-cs"/>
          <a:sym typeface="Helvetica Light"/>
        </a:defRPr>
      </a:lvl5pPr>
      <a:lvl6pPr indent="803602" algn="ctr" defTabSz="410730">
        <a:defRPr sz="5600">
          <a:latin typeface="+mn-lt"/>
          <a:ea typeface="+mn-ea"/>
          <a:cs typeface="+mn-cs"/>
          <a:sym typeface="Helvetica Light"/>
        </a:defRPr>
      </a:lvl6pPr>
      <a:lvl7pPr indent="964323" algn="ctr" defTabSz="410730">
        <a:defRPr sz="5600">
          <a:latin typeface="+mn-lt"/>
          <a:ea typeface="+mn-ea"/>
          <a:cs typeface="+mn-cs"/>
          <a:sym typeface="Helvetica Light"/>
        </a:defRPr>
      </a:lvl7pPr>
      <a:lvl8pPr indent="1125044" algn="ctr" defTabSz="410730">
        <a:defRPr sz="5600">
          <a:latin typeface="+mn-lt"/>
          <a:ea typeface="+mn-ea"/>
          <a:cs typeface="+mn-cs"/>
          <a:sym typeface="Helvetica Light"/>
        </a:defRPr>
      </a:lvl8pPr>
      <a:lvl9pPr indent="1285763" algn="ctr" defTabSz="410730">
        <a:defRPr sz="5600">
          <a:latin typeface="+mn-lt"/>
          <a:ea typeface="+mn-ea"/>
          <a:cs typeface="+mn-cs"/>
          <a:sym typeface="Helvetica Light"/>
        </a:defRPr>
      </a:lvl9pPr>
    </p:titleStyle>
    <p:bodyStyle>
      <a:lvl1pPr marL="312512" indent="-312512" defTabSz="410730">
        <a:spcBef>
          <a:spcPts val="2953"/>
        </a:spcBef>
        <a:buSzPct val="75000"/>
        <a:buChar char="•"/>
        <a:defRPr sz="2500">
          <a:latin typeface="+mn-lt"/>
          <a:ea typeface="+mn-ea"/>
          <a:cs typeface="+mn-cs"/>
          <a:sym typeface="Helvetica Light"/>
        </a:defRPr>
      </a:lvl1pPr>
      <a:lvl2pPr marL="625024" indent="-312512" defTabSz="410730">
        <a:spcBef>
          <a:spcPts val="2953"/>
        </a:spcBef>
        <a:buSzPct val="75000"/>
        <a:buChar char="•"/>
        <a:defRPr sz="2500">
          <a:latin typeface="+mn-lt"/>
          <a:ea typeface="+mn-ea"/>
          <a:cs typeface="+mn-cs"/>
          <a:sym typeface="Helvetica Light"/>
        </a:defRPr>
      </a:lvl2pPr>
      <a:lvl3pPr marL="937536" indent="-312512" defTabSz="410730">
        <a:spcBef>
          <a:spcPts val="2953"/>
        </a:spcBef>
        <a:buSzPct val="75000"/>
        <a:buChar char="•"/>
        <a:defRPr sz="2500">
          <a:latin typeface="+mn-lt"/>
          <a:ea typeface="+mn-ea"/>
          <a:cs typeface="+mn-cs"/>
          <a:sym typeface="Helvetica Light"/>
        </a:defRPr>
      </a:lvl3pPr>
      <a:lvl4pPr marL="1250048" indent="-312512" defTabSz="410730">
        <a:spcBef>
          <a:spcPts val="2953"/>
        </a:spcBef>
        <a:buSzPct val="75000"/>
        <a:buChar char="•"/>
        <a:defRPr sz="2500">
          <a:latin typeface="+mn-lt"/>
          <a:ea typeface="+mn-ea"/>
          <a:cs typeface="+mn-cs"/>
          <a:sym typeface="Helvetica Light"/>
        </a:defRPr>
      </a:lvl4pPr>
      <a:lvl5pPr marL="1562560" indent="-312512" defTabSz="410730">
        <a:spcBef>
          <a:spcPts val="2953"/>
        </a:spcBef>
        <a:buSzPct val="75000"/>
        <a:buChar char="•"/>
        <a:defRPr sz="2500">
          <a:latin typeface="+mn-lt"/>
          <a:ea typeface="+mn-ea"/>
          <a:cs typeface="+mn-cs"/>
          <a:sym typeface="Helvetica Light"/>
        </a:defRPr>
      </a:lvl5pPr>
      <a:lvl6pPr marL="1875072" indent="-312512" defTabSz="410730">
        <a:spcBef>
          <a:spcPts val="2953"/>
        </a:spcBef>
        <a:buSzPct val="75000"/>
        <a:buChar char="•"/>
        <a:defRPr sz="2500">
          <a:latin typeface="+mn-lt"/>
          <a:ea typeface="+mn-ea"/>
          <a:cs typeface="+mn-cs"/>
          <a:sym typeface="Helvetica Light"/>
        </a:defRPr>
      </a:lvl6pPr>
      <a:lvl7pPr marL="2187584" indent="-312512" defTabSz="410730">
        <a:spcBef>
          <a:spcPts val="2953"/>
        </a:spcBef>
        <a:buSzPct val="75000"/>
        <a:buChar char="•"/>
        <a:defRPr sz="2500">
          <a:latin typeface="+mn-lt"/>
          <a:ea typeface="+mn-ea"/>
          <a:cs typeface="+mn-cs"/>
          <a:sym typeface="Helvetica Light"/>
        </a:defRPr>
      </a:lvl7pPr>
      <a:lvl8pPr marL="2500096" indent="-312512" defTabSz="410730">
        <a:spcBef>
          <a:spcPts val="2953"/>
        </a:spcBef>
        <a:buSzPct val="75000"/>
        <a:buChar char="•"/>
        <a:defRPr sz="2500">
          <a:latin typeface="+mn-lt"/>
          <a:ea typeface="+mn-ea"/>
          <a:cs typeface="+mn-cs"/>
          <a:sym typeface="Helvetica Light"/>
        </a:defRPr>
      </a:lvl8pPr>
      <a:lvl9pPr marL="2812608" indent="-312512" defTabSz="410730">
        <a:spcBef>
          <a:spcPts val="2953"/>
        </a:spcBef>
        <a:buSzPct val="75000"/>
        <a:buChar char="•"/>
        <a:defRPr sz="2500">
          <a:latin typeface="+mn-lt"/>
          <a:ea typeface="+mn-ea"/>
          <a:cs typeface="+mn-cs"/>
          <a:sym typeface="Helvetica Light"/>
        </a:defRPr>
      </a:lvl9pPr>
    </p:bodyStyle>
    <p:otherStyle>
      <a:lvl1pPr algn="ctr" defTabSz="410730">
        <a:defRPr>
          <a:solidFill>
            <a:schemeClr val="tx1"/>
          </a:solidFill>
          <a:latin typeface="+mn-lt"/>
          <a:ea typeface="+mn-ea"/>
          <a:cs typeface="+mn-cs"/>
          <a:sym typeface="Helvetica Light"/>
        </a:defRPr>
      </a:lvl1pPr>
      <a:lvl2pPr indent="160721" algn="ctr" defTabSz="410730">
        <a:defRPr>
          <a:solidFill>
            <a:schemeClr val="tx1"/>
          </a:solidFill>
          <a:latin typeface="+mn-lt"/>
          <a:ea typeface="+mn-ea"/>
          <a:cs typeface="+mn-cs"/>
          <a:sym typeface="Helvetica Light"/>
        </a:defRPr>
      </a:lvl2pPr>
      <a:lvl3pPr indent="321440" algn="ctr" defTabSz="410730">
        <a:defRPr>
          <a:solidFill>
            <a:schemeClr val="tx1"/>
          </a:solidFill>
          <a:latin typeface="+mn-lt"/>
          <a:ea typeface="+mn-ea"/>
          <a:cs typeface="+mn-cs"/>
          <a:sym typeface="Helvetica Light"/>
        </a:defRPr>
      </a:lvl3pPr>
      <a:lvl4pPr indent="482161" algn="ctr" defTabSz="410730">
        <a:defRPr>
          <a:solidFill>
            <a:schemeClr val="tx1"/>
          </a:solidFill>
          <a:latin typeface="+mn-lt"/>
          <a:ea typeface="+mn-ea"/>
          <a:cs typeface="+mn-cs"/>
          <a:sym typeface="Helvetica Light"/>
        </a:defRPr>
      </a:lvl4pPr>
      <a:lvl5pPr indent="642882" algn="ctr" defTabSz="410730">
        <a:defRPr>
          <a:solidFill>
            <a:schemeClr val="tx1"/>
          </a:solidFill>
          <a:latin typeface="+mn-lt"/>
          <a:ea typeface="+mn-ea"/>
          <a:cs typeface="+mn-cs"/>
          <a:sym typeface="Helvetica Light"/>
        </a:defRPr>
      </a:lvl5pPr>
      <a:lvl6pPr indent="803602" algn="ctr" defTabSz="410730">
        <a:defRPr>
          <a:solidFill>
            <a:schemeClr val="tx1"/>
          </a:solidFill>
          <a:latin typeface="+mn-lt"/>
          <a:ea typeface="+mn-ea"/>
          <a:cs typeface="+mn-cs"/>
          <a:sym typeface="Helvetica Light"/>
        </a:defRPr>
      </a:lvl6pPr>
      <a:lvl7pPr indent="964323" algn="ctr" defTabSz="410730">
        <a:defRPr>
          <a:solidFill>
            <a:schemeClr val="tx1"/>
          </a:solidFill>
          <a:latin typeface="+mn-lt"/>
          <a:ea typeface="+mn-ea"/>
          <a:cs typeface="+mn-cs"/>
          <a:sym typeface="Helvetica Light"/>
        </a:defRPr>
      </a:lvl7pPr>
      <a:lvl8pPr indent="1125044" algn="ctr" defTabSz="410730">
        <a:defRPr>
          <a:solidFill>
            <a:schemeClr val="tx1"/>
          </a:solidFill>
          <a:latin typeface="+mn-lt"/>
          <a:ea typeface="+mn-ea"/>
          <a:cs typeface="+mn-cs"/>
          <a:sym typeface="Helvetica Light"/>
        </a:defRPr>
      </a:lvl8pPr>
      <a:lvl9pPr indent="1285763" algn="ctr" defTabSz="410730">
        <a:defRPr>
          <a:solidFill>
            <a:schemeClr val="tx1"/>
          </a:solidFill>
          <a:latin typeface="+mn-lt"/>
          <a:ea typeface="+mn-ea"/>
          <a:cs typeface="+mn-cs"/>
          <a:sym typeface="Helvetica Light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9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7913EC-1A0D-F34A-8C6C-B6B07A23721E}" type="datetimeFigureOut">
              <a:rPr lang="en-US" kern="0" smtClean="0">
                <a:solidFill>
                  <a:prstClr val="black">
                    <a:tint val="75000"/>
                  </a:prstClr>
                </a:solidFill>
                <a:latin typeface="Arial"/>
                <a:cs typeface="Arial"/>
                <a:sym typeface="Arial"/>
                <a:rtl val="0"/>
              </a:rPr>
              <a:pPr/>
              <a:t>6/23/2015</a:t>
            </a:fld>
            <a:endParaRPr lang="en-US" kern="0">
              <a:solidFill>
                <a:prstClr val="black">
                  <a:tint val="75000"/>
                </a:prstClr>
              </a:solidFill>
              <a:latin typeface="Arial"/>
              <a:cs typeface="Arial"/>
              <a:sym typeface="Arial"/>
              <a:rtl val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kern="0">
              <a:solidFill>
                <a:prstClr val="black">
                  <a:tint val="75000"/>
                </a:prstClr>
              </a:solidFill>
              <a:latin typeface="Arial"/>
              <a:cs typeface="Arial"/>
              <a:sym typeface="Arial"/>
              <a:rtl val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000000-1234-1234-1234-123412341234}" type="slidenum">
              <a:rPr lang="en" kern="0" smtClean="0">
                <a:solidFill>
                  <a:prstClr val="black">
                    <a:tint val="75000"/>
                  </a:prstClr>
                </a:solidFill>
                <a:latin typeface="Arial"/>
                <a:cs typeface="Arial"/>
                <a:sym typeface="Arial"/>
                <a:rtl val="0"/>
              </a:rPr>
              <a:pPr/>
              <a:t>‹#›</a:t>
            </a:fld>
            <a:endParaRPr lang="en" kern="0">
              <a:solidFill>
                <a:prstClr val="black">
                  <a:tint val="75000"/>
                </a:prstClr>
              </a:solidFill>
              <a:latin typeface="Arial"/>
              <a:cs typeface="Arial"/>
              <a:sym typeface="Arial"/>
              <a:rtl val="0"/>
            </a:endParaRPr>
          </a:p>
        </p:txBody>
      </p:sp>
    </p:spTree>
    <p:extLst>
      <p:ext uri="{BB962C8B-B14F-4D97-AF65-F5344CB8AC3E}">
        <p14:creationId xmlns:p14="http://schemas.microsoft.com/office/powerpoint/2010/main" val="4895819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</p:sldLayoutIdLst>
  <p:hf sldNum="0"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5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3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Shape 33"/>
          <p:cNvSpPr>
            <a:spLocks noGrp="1"/>
          </p:cNvSpPr>
          <p:nvPr>
            <p:ph type="body" idx="1"/>
          </p:nvPr>
        </p:nvSpPr>
        <p:spPr>
          <a:xfrm>
            <a:off x="892971" y="4304111"/>
            <a:ext cx="7358063" cy="855262"/>
          </a:xfrm>
          <a:prstGeom prst="rect">
            <a:avLst/>
          </a:prstGeom>
        </p:spPr>
        <p:txBody>
          <a:bodyPr/>
          <a:lstStyle/>
          <a:p>
            <a:pPr defTabSz="308031">
              <a:defRPr sz="1800"/>
            </a:pPr>
            <a:r>
              <a:rPr sz="1700" b="1" dirty="0">
                <a:solidFill>
                  <a:schemeClr val="tx1"/>
                </a:solidFill>
                <a:latin typeface="Helvetica"/>
                <a:ea typeface="Helvetica"/>
                <a:cs typeface="Helvetica"/>
                <a:sym typeface="Helvetica"/>
              </a:rPr>
              <a:t>Student: Trixie Anne M. </a:t>
            </a:r>
            <a:r>
              <a:rPr sz="1700" b="1" dirty="0" err="1" smtClean="0">
                <a:solidFill>
                  <a:schemeClr val="tx1"/>
                </a:solidFill>
                <a:latin typeface="Helvetica"/>
                <a:ea typeface="Helvetica"/>
                <a:cs typeface="Helvetica"/>
                <a:sym typeface="Helvetica"/>
              </a:rPr>
              <a:t>Roque</a:t>
            </a:r>
            <a:r>
              <a:rPr lang="en-US" sz="1700" b="1" dirty="0" smtClean="0">
                <a:solidFill>
                  <a:schemeClr val="tx1"/>
                </a:solidFill>
                <a:latin typeface="Helvetica"/>
                <a:ea typeface="Helvetica"/>
                <a:cs typeface="Helvetica"/>
                <a:sym typeface="Helvetica"/>
              </a:rPr>
              <a:t>, Tessa A. Morris</a:t>
            </a:r>
            <a:endParaRPr sz="1700" b="1" dirty="0">
              <a:solidFill>
                <a:schemeClr val="tx1"/>
              </a:solidFill>
              <a:latin typeface="Helvetica"/>
              <a:ea typeface="Helvetica"/>
              <a:cs typeface="Helvetica"/>
              <a:sym typeface="Helvetica"/>
            </a:endParaRPr>
          </a:p>
          <a:p>
            <a:pPr defTabSz="308031">
              <a:defRPr sz="1800"/>
            </a:pPr>
            <a:r>
              <a:rPr sz="1700" b="1" dirty="0">
                <a:solidFill>
                  <a:schemeClr val="tx1"/>
                </a:solidFill>
                <a:latin typeface="Helvetica"/>
                <a:ea typeface="Helvetica"/>
                <a:cs typeface="Helvetica"/>
                <a:sym typeface="Helvetica"/>
              </a:rPr>
              <a:t>Faculty Mentors: Dr. </a:t>
            </a:r>
            <a:r>
              <a:rPr sz="1700" b="1" dirty="0" err="1">
                <a:solidFill>
                  <a:schemeClr val="tx1"/>
                </a:solidFill>
                <a:latin typeface="Helvetica"/>
                <a:ea typeface="Helvetica"/>
                <a:cs typeface="Helvetica"/>
                <a:sym typeface="Helvetica"/>
              </a:rPr>
              <a:t>Kam</a:t>
            </a:r>
            <a:r>
              <a:rPr sz="1700" b="1" dirty="0">
                <a:solidFill>
                  <a:schemeClr val="tx1"/>
                </a:solidFill>
                <a:latin typeface="Helvetica"/>
                <a:ea typeface="Helvetica"/>
                <a:cs typeface="Helvetica"/>
                <a:sym typeface="Helvetica"/>
              </a:rPr>
              <a:t> </a:t>
            </a:r>
            <a:r>
              <a:rPr lang="en-US" sz="1700" b="1" dirty="0">
                <a:solidFill>
                  <a:schemeClr val="tx1"/>
                </a:solidFill>
                <a:latin typeface="Helvetica"/>
                <a:ea typeface="Helvetica"/>
                <a:cs typeface="Helvetica"/>
                <a:sym typeface="Helvetica"/>
              </a:rPr>
              <a:t>D. </a:t>
            </a:r>
            <a:r>
              <a:rPr sz="1700" b="1" dirty="0" err="1">
                <a:solidFill>
                  <a:schemeClr val="tx1"/>
                </a:solidFill>
                <a:latin typeface="Helvetica"/>
                <a:ea typeface="Helvetica"/>
                <a:cs typeface="Helvetica"/>
                <a:sym typeface="Helvetica"/>
              </a:rPr>
              <a:t>Dahlquist</a:t>
            </a:r>
            <a:r>
              <a:rPr sz="1700" b="1" dirty="0">
                <a:solidFill>
                  <a:schemeClr val="tx1"/>
                </a:solidFill>
                <a:latin typeface="Helvetica"/>
                <a:ea typeface="Helvetica"/>
                <a:cs typeface="Helvetica"/>
                <a:sym typeface="Helvetica"/>
              </a:rPr>
              <a:t>, Dr. Ben </a:t>
            </a:r>
            <a:r>
              <a:rPr lang="en-US" sz="1700" b="1" dirty="0">
                <a:solidFill>
                  <a:schemeClr val="tx1"/>
                </a:solidFill>
                <a:latin typeface="Helvetica"/>
                <a:ea typeface="Helvetica"/>
                <a:cs typeface="Helvetica"/>
                <a:sym typeface="Helvetica"/>
              </a:rPr>
              <a:t>G. </a:t>
            </a:r>
            <a:r>
              <a:rPr sz="1700" b="1" dirty="0">
                <a:solidFill>
                  <a:schemeClr val="tx1"/>
                </a:solidFill>
                <a:latin typeface="Helvetica"/>
                <a:ea typeface="Helvetica"/>
                <a:cs typeface="Helvetica"/>
                <a:sym typeface="Helvetica"/>
              </a:rPr>
              <a:t>Fitzpatrick, </a:t>
            </a:r>
          </a:p>
          <a:p>
            <a:pPr defTabSz="308031">
              <a:defRPr sz="1800"/>
            </a:pPr>
            <a:r>
              <a:rPr sz="1700" b="1" dirty="0">
                <a:solidFill>
                  <a:schemeClr val="tx1"/>
                </a:solidFill>
                <a:latin typeface="Helvetica"/>
                <a:ea typeface="Helvetica"/>
                <a:cs typeface="Helvetica"/>
                <a:sym typeface="Helvetica"/>
              </a:rPr>
              <a:t>&amp; Dr. John David</a:t>
            </a:r>
            <a:r>
              <a:rPr lang="en-US" sz="1700" b="1" dirty="0">
                <a:solidFill>
                  <a:schemeClr val="tx1"/>
                </a:solidFill>
                <a:latin typeface="Helvetica"/>
                <a:ea typeface="Helvetica"/>
                <a:cs typeface="Helvetica"/>
                <a:sym typeface="Helvetica"/>
              </a:rPr>
              <a:t> N.</a:t>
            </a:r>
            <a:r>
              <a:rPr sz="1700" b="1" dirty="0">
                <a:solidFill>
                  <a:schemeClr val="tx1"/>
                </a:solidFill>
                <a:latin typeface="Helvetica"/>
                <a:ea typeface="Helvetica"/>
                <a:cs typeface="Helvetica"/>
                <a:sym typeface="Helvetica"/>
              </a:rPr>
              <a:t> </a:t>
            </a:r>
            <a:r>
              <a:rPr sz="1700" b="1" dirty="0" err="1">
                <a:solidFill>
                  <a:schemeClr val="tx1"/>
                </a:solidFill>
                <a:latin typeface="Helvetica"/>
                <a:ea typeface="Helvetica"/>
                <a:cs typeface="Helvetica"/>
                <a:sym typeface="Helvetica"/>
              </a:rPr>
              <a:t>Dionisio</a:t>
            </a:r>
            <a:endParaRPr sz="1700" b="1" dirty="0">
              <a:solidFill>
                <a:schemeClr val="tx1"/>
              </a:solidFill>
              <a:latin typeface="Helvetica"/>
              <a:ea typeface="Helvetica"/>
              <a:cs typeface="Helvetica"/>
              <a:sym typeface="Helvetica"/>
            </a:endParaRPr>
          </a:p>
        </p:txBody>
      </p:sp>
      <p:sp>
        <p:nvSpPr>
          <p:cNvPr id="5" name="Shape 33"/>
          <p:cNvSpPr txBox="1">
            <a:spLocks/>
          </p:cNvSpPr>
          <p:nvPr/>
        </p:nvSpPr>
        <p:spPr>
          <a:xfrm>
            <a:off x="914400" y="5486400"/>
            <a:ext cx="7358063" cy="85526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 anchor="t">
            <a:normAutofit/>
          </a:bodyPr>
          <a:lstStyle>
            <a:lvl1pPr marL="0" indent="0" algn="ctr" defTabSz="410730">
              <a:spcBef>
                <a:spcPts val="0"/>
              </a:spcBef>
              <a:buSzTx/>
              <a:buNone/>
              <a:defRPr sz="2200">
                <a:latin typeface="+mn-lt"/>
                <a:ea typeface="+mn-ea"/>
                <a:cs typeface="+mn-cs"/>
                <a:sym typeface="Helvetica Light"/>
              </a:defRPr>
            </a:lvl1pPr>
            <a:lvl2pPr marL="0" indent="160721" algn="ctr" defTabSz="410730">
              <a:spcBef>
                <a:spcPts val="0"/>
              </a:spcBef>
              <a:buSzTx/>
              <a:buNone/>
              <a:defRPr sz="2200">
                <a:latin typeface="+mn-lt"/>
                <a:ea typeface="+mn-ea"/>
                <a:cs typeface="+mn-cs"/>
                <a:sym typeface="Helvetica Light"/>
              </a:defRPr>
            </a:lvl2pPr>
            <a:lvl3pPr marL="0" indent="321440" algn="ctr" defTabSz="410730">
              <a:spcBef>
                <a:spcPts val="0"/>
              </a:spcBef>
              <a:buSzTx/>
              <a:buNone/>
              <a:defRPr sz="2200">
                <a:latin typeface="+mn-lt"/>
                <a:ea typeface="+mn-ea"/>
                <a:cs typeface="+mn-cs"/>
                <a:sym typeface="Helvetica Light"/>
              </a:defRPr>
            </a:lvl3pPr>
            <a:lvl4pPr marL="0" indent="482161" algn="ctr" defTabSz="410730">
              <a:spcBef>
                <a:spcPts val="0"/>
              </a:spcBef>
              <a:buSzTx/>
              <a:buNone/>
              <a:defRPr sz="2200">
                <a:latin typeface="+mn-lt"/>
                <a:ea typeface="+mn-ea"/>
                <a:cs typeface="+mn-cs"/>
                <a:sym typeface="Helvetica Light"/>
              </a:defRPr>
            </a:lvl4pPr>
            <a:lvl5pPr marL="0" indent="642882" algn="ctr" defTabSz="410730">
              <a:spcBef>
                <a:spcPts val="0"/>
              </a:spcBef>
              <a:buSzTx/>
              <a:buNone/>
              <a:defRPr sz="2200">
                <a:latin typeface="+mn-lt"/>
                <a:ea typeface="+mn-ea"/>
                <a:cs typeface="+mn-cs"/>
                <a:sym typeface="Helvetica Light"/>
              </a:defRPr>
            </a:lvl5pPr>
            <a:lvl6pPr marL="1875072" indent="-312512" defTabSz="410730">
              <a:spcBef>
                <a:spcPts val="2953"/>
              </a:spcBef>
              <a:buSzPct val="75000"/>
              <a:buChar char="•"/>
              <a:defRPr sz="2500">
                <a:latin typeface="+mn-lt"/>
                <a:ea typeface="+mn-ea"/>
                <a:cs typeface="+mn-cs"/>
                <a:sym typeface="Helvetica Light"/>
              </a:defRPr>
            </a:lvl6pPr>
            <a:lvl7pPr marL="2187584" indent="-312512" defTabSz="410730">
              <a:spcBef>
                <a:spcPts val="2953"/>
              </a:spcBef>
              <a:buSzPct val="75000"/>
              <a:buChar char="•"/>
              <a:defRPr sz="2500">
                <a:latin typeface="+mn-lt"/>
                <a:ea typeface="+mn-ea"/>
                <a:cs typeface="+mn-cs"/>
                <a:sym typeface="Helvetica Light"/>
              </a:defRPr>
            </a:lvl7pPr>
            <a:lvl8pPr marL="2500096" indent="-312512" defTabSz="410730">
              <a:spcBef>
                <a:spcPts val="2953"/>
              </a:spcBef>
              <a:buSzPct val="75000"/>
              <a:buChar char="•"/>
              <a:defRPr sz="2500">
                <a:latin typeface="+mn-lt"/>
                <a:ea typeface="+mn-ea"/>
                <a:cs typeface="+mn-cs"/>
                <a:sym typeface="Helvetica Light"/>
              </a:defRPr>
            </a:lvl8pPr>
            <a:lvl9pPr marL="2812608" indent="-312512" defTabSz="410730">
              <a:spcBef>
                <a:spcPts val="2953"/>
              </a:spcBef>
              <a:buSzPct val="75000"/>
              <a:buChar char="•"/>
              <a:defRPr sz="2500">
                <a:latin typeface="+mn-lt"/>
                <a:ea typeface="+mn-ea"/>
                <a:cs typeface="+mn-cs"/>
                <a:sym typeface="Helvetica Light"/>
              </a:defRPr>
            </a:lvl9pPr>
          </a:lstStyle>
          <a:p>
            <a:pPr defTabSz="308031">
              <a:defRPr sz="1800"/>
            </a:pPr>
            <a:r>
              <a:rPr lang="en-US" sz="1700" b="1" kern="0" dirty="0" smtClean="0">
                <a:latin typeface="Helvetica"/>
                <a:ea typeface="Helvetica"/>
                <a:cs typeface="Helvetica"/>
                <a:sym typeface="Helvetica"/>
              </a:rPr>
              <a:t>SURP 2015 Final Joint Research Meeting</a:t>
            </a:r>
          </a:p>
          <a:p>
            <a:pPr defTabSz="308031">
              <a:defRPr sz="1800"/>
            </a:pPr>
            <a:r>
              <a:rPr lang="en-US" sz="1700" b="1" kern="0" dirty="0" smtClean="0">
                <a:solidFill>
                  <a:schemeClr val="tx1"/>
                </a:solidFill>
                <a:latin typeface="Helvetica"/>
                <a:ea typeface="Helvetica"/>
                <a:cs typeface="Helvetica"/>
                <a:sym typeface="Helvetica"/>
              </a:rPr>
              <a:t>June 24, 2015</a:t>
            </a:r>
            <a:endParaRPr lang="en-US" sz="1700" b="1" kern="0" dirty="0">
              <a:solidFill>
                <a:schemeClr val="tx1"/>
              </a:solidFill>
              <a:latin typeface="Helvetica"/>
              <a:ea typeface="Helvetica"/>
              <a:cs typeface="Helvetica"/>
              <a:sym typeface="Helvetica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399" y="1524000"/>
            <a:ext cx="7358063" cy="2321719"/>
          </a:xfrm>
        </p:spPr>
        <p:txBody>
          <a:bodyPr>
            <a:noAutofit/>
          </a:bodyPr>
          <a:lstStyle/>
          <a:p>
            <a:r>
              <a:rPr lang="en-US" sz="4000" b="1" dirty="0" err="1" smtClean="0">
                <a:solidFill>
                  <a:schemeClr val="accent2">
                    <a:lumMod val="50000"/>
                  </a:schemeClr>
                </a:solidFill>
              </a:rPr>
              <a:t>GRNmap</a:t>
            </a:r>
            <a:r>
              <a:rPr lang="en-US" sz="4000" b="1" dirty="0" smtClean="0">
                <a:solidFill>
                  <a:schemeClr val="accent2">
                    <a:lumMod val="50000"/>
                  </a:schemeClr>
                </a:solidFill>
              </a:rPr>
              <a:t>: a MATLAB Program for Gene Regulatory Network Modeling and Parameter Estimation</a:t>
            </a:r>
            <a:endParaRPr lang="en-US" sz="4000" b="1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7652505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000" b="1" dirty="0" smtClean="0">
                <a:solidFill>
                  <a:schemeClr val="accent2">
                    <a:lumMod val="50000"/>
                  </a:schemeClr>
                </a:solidFill>
              </a:rPr>
              <a:t>UML Activity Diagram Documents the Flow the of Program</a:t>
            </a:r>
            <a:endParaRPr lang="en-US" sz="40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6678" b="47250"/>
          <a:stretch/>
        </p:blipFill>
        <p:spPr>
          <a:xfrm>
            <a:off x="3276600" y="1828800"/>
            <a:ext cx="2868705" cy="45712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60226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b="1" dirty="0" err="1" smtClean="0">
                <a:solidFill>
                  <a:schemeClr val="accent2">
                    <a:lumMod val="50000"/>
                  </a:schemeClr>
                </a:solidFill>
              </a:rPr>
              <a:t>GRNmap</a:t>
            </a:r>
            <a:r>
              <a:rPr lang="en-US" sz="3200" b="1" dirty="0" smtClean="0">
                <a:solidFill>
                  <a:schemeClr val="accent2">
                    <a:lumMod val="50000"/>
                  </a:schemeClr>
                </a:solidFill>
              </a:rPr>
              <a:t> v1.0.8 Includes the Following New </a:t>
            </a:r>
            <a:r>
              <a:rPr lang="en-US" sz="3200" b="1" dirty="0">
                <a:solidFill>
                  <a:schemeClr val="accent2">
                    <a:lumMod val="50000"/>
                  </a:schemeClr>
                </a:solidFill>
              </a:rPr>
              <a:t>F</a:t>
            </a:r>
            <a:r>
              <a:rPr lang="en-US" sz="3200" b="1" dirty="0" smtClean="0">
                <a:solidFill>
                  <a:schemeClr val="accent2">
                    <a:lumMod val="50000"/>
                  </a:schemeClr>
                </a:solidFill>
              </a:rPr>
              <a:t>eatures and Bug </a:t>
            </a:r>
            <a:r>
              <a:rPr lang="en-US" sz="3200" b="1" dirty="0">
                <a:solidFill>
                  <a:schemeClr val="accent2">
                    <a:lumMod val="50000"/>
                  </a:schemeClr>
                </a:solidFill>
              </a:rPr>
              <a:t>F</a:t>
            </a:r>
            <a:r>
              <a:rPr lang="en-US" sz="3200" b="1" dirty="0" smtClean="0">
                <a:solidFill>
                  <a:schemeClr val="accent2">
                    <a:lumMod val="50000"/>
                  </a:schemeClr>
                </a:solidFill>
              </a:rPr>
              <a:t>ixes</a:t>
            </a:r>
            <a:endParaRPr lang="en-US" sz="32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sz="2000" b="1" dirty="0" smtClean="0">
                <a:latin typeface="Helvetica" panose="020B0604020202020204" pitchFamily="34" charset="0"/>
                <a:cs typeface="Helvetica" panose="020B0604020202020204" pitchFamily="34" charset="0"/>
              </a:rPr>
              <a:t>Changed </a:t>
            </a:r>
            <a:r>
              <a:rPr lang="en-US" sz="2000" b="1" dirty="0" err="1" smtClean="0">
                <a:latin typeface="Helvetica" panose="020B0604020202020204" pitchFamily="34" charset="0"/>
                <a:cs typeface="Helvetica" panose="020B0604020202020204" pitchFamily="34" charset="0"/>
              </a:rPr>
              <a:t>Input/Output</a:t>
            </a:r>
            <a:r>
              <a:rPr lang="en-US" sz="2000" b="1" dirty="0" smtClean="0">
                <a:latin typeface="Helvetica" panose="020B0604020202020204" pitchFamily="34" charset="0"/>
                <a:cs typeface="Helvetica" panose="020B0604020202020204" pitchFamily="34" charset="0"/>
              </a:rPr>
              <a:t> </a:t>
            </a:r>
            <a:r>
              <a:rPr lang="en-US" sz="2000" b="1" dirty="0">
                <a:latin typeface="Helvetica" panose="020B0604020202020204" pitchFamily="34" charset="0"/>
                <a:cs typeface="Helvetica" panose="020B0604020202020204" pitchFamily="34" charset="0"/>
              </a:rPr>
              <a:t>worksheet </a:t>
            </a:r>
            <a:r>
              <a:rPr lang="en-US" sz="2000" b="1" dirty="0" smtClean="0">
                <a:latin typeface="Helvetica" panose="020B0604020202020204" pitchFamily="34" charset="0"/>
                <a:cs typeface="Helvetica" panose="020B0604020202020204" pitchFamily="34" charset="0"/>
              </a:rPr>
              <a:t>names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sz="2000" b="1" dirty="0" smtClean="0">
                <a:latin typeface="Helvetica" panose="020B0604020202020204" pitchFamily="34" charset="0"/>
                <a:cs typeface="Helvetica" panose="020B0604020202020204" pitchFamily="34" charset="0"/>
              </a:rPr>
              <a:t>Deleted "</a:t>
            </a:r>
            <a:r>
              <a:rPr lang="en-US" sz="2000" b="1" dirty="0" err="1" smtClean="0">
                <a:latin typeface="Helvetica" panose="020B0604020202020204" pitchFamily="34" charset="0"/>
                <a:cs typeface="Helvetica" panose="020B0604020202020204" pitchFamily="34" charset="0"/>
              </a:rPr>
              <a:t>concentration_sigmas</a:t>
            </a:r>
            <a:r>
              <a:rPr lang="en-US" sz="2000" b="1" dirty="0">
                <a:latin typeface="Helvetica" panose="020B0604020202020204" pitchFamily="34" charset="0"/>
                <a:cs typeface="Helvetica" panose="020B0604020202020204" pitchFamily="34" charset="0"/>
              </a:rPr>
              <a:t>" input worksheet </a:t>
            </a:r>
            <a:r>
              <a:rPr lang="en-US" sz="2000" b="1" dirty="0" smtClean="0">
                <a:latin typeface="Helvetica" panose="020B0604020202020204" pitchFamily="34" charset="0"/>
                <a:cs typeface="Helvetica" panose="020B0604020202020204" pitchFamily="34" charset="0"/>
              </a:rPr>
              <a:t>from </a:t>
            </a:r>
            <a:r>
              <a:rPr lang="en-US" sz="2000" b="1" dirty="0" err="1">
                <a:latin typeface="Helvetica" panose="020B0604020202020204" pitchFamily="34" charset="0"/>
                <a:cs typeface="Helvetica" panose="020B0604020202020204" pitchFamily="34" charset="0"/>
              </a:rPr>
              <a:t>test_files</a:t>
            </a:r>
            <a:r>
              <a:rPr lang="en-US" sz="2000" b="1" dirty="0">
                <a:latin typeface="Helvetica" panose="020B0604020202020204" pitchFamily="34" charset="0"/>
                <a:cs typeface="Helvetica" panose="020B0604020202020204" pitchFamily="34" charset="0"/>
              </a:rPr>
              <a:t> folder because they are no longer </a:t>
            </a:r>
            <a:r>
              <a:rPr lang="en-US" sz="2000" b="1" dirty="0" smtClean="0">
                <a:latin typeface="Helvetica" panose="020B0604020202020204" pitchFamily="34" charset="0"/>
                <a:cs typeface="Helvetica" panose="020B0604020202020204" pitchFamily="34" charset="0"/>
              </a:rPr>
              <a:t>used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sz="2000" b="1" dirty="0" smtClean="0">
                <a:latin typeface="Helvetica" panose="020B0604020202020204" pitchFamily="34" charset="0"/>
                <a:cs typeface="Helvetica" panose="020B0604020202020204" pitchFamily="34" charset="0"/>
              </a:rPr>
              <a:t>Optimized </a:t>
            </a:r>
            <a:r>
              <a:rPr lang="en-US" sz="2000" b="1" dirty="0">
                <a:latin typeface="Helvetica" panose="020B0604020202020204" pitchFamily="34" charset="0"/>
                <a:cs typeface="Helvetica" panose="020B0604020202020204" pitchFamily="34" charset="0"/>
              </a:rPr>
              <a:t>threshold is now outputted when </a:t>
            </a:r>
            <a:r>
              <a:rPr lang="en-US" sz="2000" b="1" dirty="0" err="1">
                <a:latin typeface="Helvetica" panose="020B0604020202020204" pitchFamily="34" charset="0"/>
                <a:cs typeface="Helvetica" panose="020B0604020202020204" pitchFamily="34" charset="0"/>
              </a:rPr>
              <a:t>fix_b</a:t>
            </a:r>
            <a:r>
              <a:rPr lang="en-US" sz="2000" b="1" dirty="0">
                <a:latin typeface="Helvetica" panose="020B0604020202020204" pitchFamily="34" charset="0"/>
                <a:cs typeface="Helvetica" panose="020B0604020202020204" pitchFamily="34" charset="0"/>
              </a:rPr>
              <a:t> = </a:t>
            </a:r>
            <a:r>
              <a:rPr lang="en-US" sz="2000" b="1" dirty="0" smtClean="0">
                <a:latin typeface="Helvetica" panose="020B0604020202020204" pitchFamily="34" charset="0"/>
                <a:cs typeface="Helvetica" panose="020B0604020202020204" pitchFamily="34" charset="0"/>
              </a:rPr>
              <a:t>0</a:t>
            </a:r>
            <a:endParaRPr lang="en-US" sz="2000" b="1" dirty="0"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sz="2000" b="1" dirty="0">
                <a:latin typeface="Helvetica" panose="020B0604020202020204" pitchFamily="34" charset="0"/>
                <a:cs typeface="Helvetica" panose="020B0604020202020204" pitchFamily="34" charset="0"/>
              </a:rPr>
              <a:t>Optimized production rates are now outputted when </a:t>
            </a:r>
            <a:r>
              <a:rPr lang="en-US" sz="2000" b="1" dirty="0" err="1">
                <a:latin typeface="Helvetica" panose="020B0604020202020204" pitchFamily="34" charset="0"/>
                <a:cs typeface="Helvetica" panose="020B0604020202020204" pitchFamily="34" charset="0"/>
              </a:rPr>
              <a:t>fix_P</a:t>
            </a:r>
            <a:r>
              <a:rPr lang="en-US" sz="2000" b="1" dirty="0">
                <a:latin typeface="Helvetica" panose="020B0604020202020204" pitchFamily="34" charset="0"/>
                <a:cs typeface="Helvetica" panose="020B0604020202020204" pitchFamily="34" charset="0"/>
              </a:rPr>
              <a:t> = </a:t>
            </a:r>
            <a:r>
              <a:rPr lang="en-US" sz="2000" b="1" dirty="0" smtClean="0">
                <a:latin typeface="Helvetica" panose="020B0604020202020204" pitchFamily="34" charset="0"/>
                <a:cs typeface="Helvetica" panose="020B0604020202020204" pitchFamily="34" charset="0"/>
              </a:rPr>
              <a:t>0</a:t>
            </a:r>
            <a:endParaRPr lang="en-US" sz="2000" b="1" dirty="0"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sz="2000" b="1" dirty="0">
                <a:latin typeface="Helvetica" panose="020B0604020202020204" pitchFamily="34" charset="0"/>
                <a:cs typeface="Helvetica" panose="020B0604020202020204" pitchFamily="34" charset="0"/>
              </a:rPr>
              <a:t>Standard deviations of input expressions are now </a:t>
            </a:r>
            <a:r>
              <a:rPr lang="en-US" sz="2000" b="1" dirty="0" smtClean="0">
                <a:latin typeface="Helvetica" panose="020B0604020202020204" pitchFamily="34" charset="0"/>
                <a:cs typeface="Helvetica" panose="020B0604020202020204" pitchFamily="34" charset="0"/>
              </a:rPr>
              <a:t>outputted</a:t>
            </a:r>
            <a:endParaRPr lang="en-US" sz="2000" b="1" dirty="0"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sz="2000" b="1" dirty="0" smtClean="0">
                <a:latin typeface="Helvetica" panose="020B0604020202020204" pitchFamily="34" charset="0"/>
                <a:cs typeface="Helvetica" panose="020B0604020202020204" pitchFamily="34" charset="0"/>
              </a:rPr>
              <a:t>Updated the wiki with the documentation </a:t>
            </a:r>
            <a:r>
              <a:rPr lang="en-US" sz="2000" b="1" dirty="0">
                <a:latin typeface="Helvetica" panose="020B0604020202020204" pitchFamily="34" charset="0"/>
                <a:cs typeface="Helvetica" panose="020B0604020202020204" pitchFamily="34" charset="0"/>
              </a:rPr>
              <a:t>of input/output worksheets described </a:t>
            </a:r>
            <a:r>
              <a:rPr lang="en-US" sz="2000" b="1" dirty="0" smtClean="0">
                <a:latin typeface="Helvetica" panose="020B0604020202020204" pitchFamily="34" charset="0"/>
                <a:cs typeface="Helvetica" panose="020B0604020202020204" pitchFamily="34" charset="0"/>
              </a:rPr>
              <a:t>above</a:t>
            </a:r>
            <a:endParaRPr lang="en-US" sz="2000" b="1" dirty="0"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sz="2000" b="1" dirty="0" smtClean="0">
                <a:latin typeface="Helvetica" panose="020B0604020202020204" pitchFamily="34" charset="0"/>
                <a:cs typeface="Helvetica" panose="020B0604020202020204" pitchFamily="34" charset="0"/>
              </a:rPr>
              <a:t>Added 16 </a:t>
            </a:r>
            <a:r>
              <a:rPr lang="en-US" sz="2000" b="1" dirty="0">
                <a:latin typeface="Helvetica" panose="020B0604020202020204" pitchFamily="34" charset="0"/>
                <a:cs typeface="Helvetica" panose="020B0604020202020204" pitchFamily="34" charset="0"/>
              </a:rPr>
              <a:t>new test input sheets for each combination of optimization parameters Sigmoid, </a:t>
            </a:r>
            <a:r>
              <a:rPr lang="en-US" sz="2000" b="1" dirty="0" err="1">
                <a:latin typeface="Helvetica" panose="020B0604020202020204" pitchFamily="34" charset="0"/>
                <a:cs typeface="Helvetica" panose="020B0604020202020204" pitchFamily="34" charset="0"/>
              </a:rPr>
              <a:t>estimateParams</a:t>
            </a:r>
            <a:r>
              <a:rPr lang="en-US" sz="2000" b="1" dirty="0">
                <a:latin typeface="Helvetica" panose="020B0604020202020204" pitchFamily="34" charset="0"/>
                <a:cs typeface="Helvetica" panose="020B0604020202020204" pitchFamily="34" charset="0"/>
              </a:rPr>
              <a:t>, </a:t>
            </a:r>
            <a:r>
              <a:rPr lang="en-US" sz="2000" b="1" dirty="0" err="1">
                <a:latin typeface="Helvetica" panose="020B0604020202020204" pitchFamily="34" charset="0"/>
                <a:cs typeface="Helvetica" panose="020B0604020202020204" pitchFamily="34" charset="0"/>
              </a:rPr>
              <a:t>makeGraphs</a:t>
            </a:r>
            <a:r>
              <a:rPr lang="en-US" sz="2000" b="1" dirty="0">
                <a:latin typeface="Helvetica" panose="020B0604020202020204" pitchFamily="34" charset="0"/>
                <a:cs typeface="Helvetica" panose="020B0604020202020204" pitchFamily="34" charset="0"/>
              </a:rPr>
              <a:t>, </a:t>
            </a:r>
            <a:r>
              <a:rPr lang="en-US" sz="2000" b="1" dirty="0" err="1">
                <a:latin typeface="Helvetica" panose="020B0604020202020204" pitchFamily="34" charset="0"/>
                <a:cs typeface="Helvetica" panose="020B0604020202020204" pitchFamily="34" charset="0"/>
              </a:rPr>
              <a:t>fix_b</a:t>
            </a:r>
            <a:r>
              <a:rPr lang="en-US" sz="2000" b="1" dirty="0">
                <a:latin typeface="Helvetica" panose="020B0604020202020204" pitchFamily="34" charset="0"/>
                <a:cs typeface="Helvetica" panose="020B0604020202020204" pitchFamily="34" charset="0"/>
              </a:rPr>
              <a:t>, and </a:t>
            </a:r>
            <a:r>
              <a:rPr lang="en-US" sz="2000" b="1" dirty="0" err="1" smtClean="0">
                <a:latin typeface="Helvetica" panose="020B0604020202020204" pitchFamily="34" charset="0"/>
                <a:cs typeface="Helvetica" panose="020B0604020202020204" pitchFamily="34" charset="0"/>
              </a:rPr>
              <a:t>fix_P</a:t>
            </a:r>
            <a:endParaRPr lang="en-US" sz="2000" b="1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0895936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b="1" dirty="0" err="1" smtClean="0">
                <a:solidFill>
                  <a:schemeClr val="accent2">
                    <a:lumMod val="50000"/>
                  </a:schemeClr>
                </a:solidFill>
              </a:rPr>
              <a:t>GRNmap</a:t>
            </a:r>
            <a:r>
              <a:rPr lang="en-US" sz="3200" b="1" dirty="0" smtClean="0">
                <a:solidFill>
                  <a:schemeClr val="accent2">
                    <a:lumMod val="50000"/>
                  </a:schemeClr>
                </a:solidFill>
              </a:rPr>
              <a:t> v1.0.10 </a:t>
            </a:r>
            <a:r>
              <a:rPr lang="en-US" sz="3200" b="1" dirty="0">
                <a:solidFill>
                  <a:schemeClr val="accent2">
                    <a:lumMod val="50000"/>
                  </a:schemeClr>
                </a:solidFill>
              </a:rPr>
              <a:t>I</a:t>
            </a:r>
            <a:r>
              <a:rPr lang="en-US" sz="3200" b="1" dirty="0" smtClean="0">
                <a:solidFill>
                  <a:schemeClr val="accent2">
                    <a:lumMod val="50000"/>
                  </a:schemeClr>
                </a:solidFill>
              </a:rPr>
              <a:t>ncludes </a:t>
            </a:r>
            <a:r>
              <a:rPr lang="en-US" sz="3200" b="1" dirty="0">
                <a:solidFill>
                  <a:schemeClr val="accent2">
                    <a:lumMod val="50000"/>
                  </a:schemeClr>
                </a:solidFill>
              </a:rPr>
              <a:t>the </a:t>
            </a:r>
            <a:r>
              <a:rPr lang="en-US" sz="3200" b="1" dirty="0" smtClean="0">
                <a:solidFill>
                  <a:schemeClr val="accent2">
                    <a:lumMod val="50000"/>
                  </a:schemeClr>
                </a:solidFill>
              </a:rPr>
              <a:t>Following </a:t>
            </a:r>
            <a:r>
              <a:rPr lang="en-US" sz="3200" b="1" dirty="0">
                <a:solidFill>
                  <a:schemeClr val="accent2">
                    <a:lumMod val="50000"/>
                  </a:schemeClr>
                </a:solidFill>
              </a:rPr>
              <a:t>N</a:t>
            </a:r>
            <a:r>
              <a:rPr lang="en-US" sz="3200" b="1" dirty="0" smtClean="0">
                <a:solidFill>
                  <a:schemeClr val="accent2">
                    <a:lumMod val="50000"/>
                  </a:schemeClr>
                </a:solidFill>
              </a:rPr>
              <a:t>ew </a:t>
            </a:r>
            <a:r>
              <a:rPr lang="en-US" sz="3200" b="1" dirty="0">
                <a:solidFill>
                  <a:schemeClr val="accent2">
                    <a:lumMod val="50000"/>
                  </a:schemeClr>
                </a:solidFill>
              </a:rPr>
              <a:t>F</a:t>
            </a:r>
            <a:r>
              <a:rPr lang="en-US" sz="3200" b="1" dirty="0" smtClean="0">
                <a:solidFill>
                  <a:schemeClr val="accent2">
                    <a:lumMod val="50000"/>
                  </a:schemeClr>
                </a:solidFill>
              </a:rPr>
              <a:t>eatures </a:t>
            </a:r>
            <a:r>
              <a:rPr lang="en-US" sz="3200" b="1" dirty="0">
                <a:solidFill>
                  <a:schemeClr val="accent2">
                    <a:lumMod val="50000"/>
                  </a:schemeClr>
                </a:solidFill>
              </a:rPr>
              <a:t>and </a:t>
            </a:r>
            <a:r>
              <a:rPr lang="en-US" sz="3200" b="1" dirty="0" smtClean="0">
                <a:solidFill>
                  <a:schemeClr val="accent2">
                    <a:lumMod val="50000"/>
                  </a:schemeClr>
                </a:solidFill>
              </a:rPr>
              <a:t>Bug Fixes</a:t>
            </a:r>
            <a:endParaRPr lang="en-US" sz="32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/>
          </a:bodyPr>
          <a:lstStyle/>
          <a:p>
            <a:pPr>
              <a:spcBef>
                <a:spcPts val="600"/>
              </a:spcBef>
            </a:pPr>
            <a:r>
              <a:rPr lang="en-US" b="1" dirty="0">
                <a:latin typeface="Helvetica" panose="020B0604020202020204" pitchFamily="34" charset="0"/>
                <a:cs typeface="Helvetica" panose="020B0604020202020204" pitchFamily="34" charset="0"/>
              </a:rPr>
              <a:t>Created an </a:t>
            </a:r>
            <a:r>
              <a:rPr lang="en-US" b="1" dirty="0" err="1">
                <a:latin typeface="Helvetica" panose="020B0604020202020204" pitchFamily="34" charset="0"/>
                <a:cs typeface="Helvetica" panose="020B0604020202020204" pitchFamily="34" charset="0"/>
              </a:rPr>
              <a:t>optimization_diagnostics</a:t>
            </a:r>
            <a:r>
              <a:rPr lang="en-US" b="1" dirty="0">
                <a:latin typeface="Helvetica" panose="020B0604020202020204" pitchFamily="34" charset="0"/>
                <a:cs typeface="Helvetica" panose="020B0604020202020204" pitchFamily="34" charset="0"/>
              </a:rPr>
              <a:t> sheet with the LSE, Penalty term, min, and iteration </a:t>
            </a:r>
            <a:r>
              <a:rPr lang="en-US" b="1" dirty="0" smtClean="0">
                <a:latin typeface="Helvetica" panose="020B0604020202020204" pitchFamily="34" charset="0"/>
                <a:cs typeface="Helvetica" panose="020B0604020202020204" pitchFamily="34" charset="0"/>
              </a:rPr>
              <a:t>count</a:t>
            </a:r>
            <a:endParaRPr lang="en-US" b="1" dirty="0"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lvl="1">
              <a:spcBef>
                <a:spcPts val="600"/>
              </a:spcBef>
            </a:pPr>
            <a:r>
              <a:rPr lang="en-US" b="1" dirty="0">
                <a:latin typeface="Helvetica" panose="020B0604020202020204" pitchFamily="34" charset="0"/>
                <a:cs typeface="Helvetica" panose="020B0604020202020204" pitchFamily="34" charset="0"/>
              </a:rPr>
              <a:t>Added code functionality to compute min LSE and SSEs of individual </a:t>
            </a:r>
            <a:r>
              <a:rPr lang="en-US" b="1" dirty="0" smtClean="0">
                <a:latin typeface="Helvetica" panose="020B0604020202020204" pitchFamily="34" charset="0"/>
                <a:cs typeface="Helvetica" panose="020B0604020202020204" pitchFamily="34" charset="0"/>
              </a:rPr>
              <a:t>genes</a:t>
            </a:r>
            <a:endParaRPr lang="en-US" b="1" dirty="0"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>
              <a:spcBef>
                <a:spcPts val="600"/>
              </a:spcBef>
            </a:pPr>
            <a:r>
              <a:rPr lang="en-US" b="1" dirty="0">
                <a:latin typeface="Helvetica" panose="020B0604020202020204" pitchFamily="34" charset="0"/>
                <a:cs typeface="Helvetica" panose="020B0604020202020204" pitchFamily="34" charset="0"/>
              </a:rPr>
              <a:t>Reordered the strain sigma </a:t>
            </a:r>
            <a:r>
              <a:rPr lang="en-US" b="1" dirty="0" smtClean="0">
                <a:latin typeface="Helvetica" panose="020B0604020202020204" pitchFamily="34" charset="0"/>
                <a:cs typeface="Helvetica" panose="020B0604020202020204" pitchFamily="34" charset="0"/>
              </a:rPr>
              <a:t>sheets</a:t>
            </a:r>
            <a:endParaRPr lang="en-US" b="1" dirty="0"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>
              <a:spcBef>
                <a:spcPts val="600"/>
              </a:spcBef>
            </a:pPr>
            <a:r>
              <a:rPr lang="en-US" b="1" dirty="0">
                <a:latin typeface="Helvetica" panose="020B0604020202020204" pitchFamily="34" charset="0"/>
                <a:cs typeface="Helvetica" panose="020B0604020202020204" pitchFamily="34" charset="0"/>
              </a:rPr>
              <a:t>Renamed graph files to correspond to gene names</a:t>
            </a:r>
            <a:r>
              <a:rPr lang="en-US" b="1" dirty="0" smtClean="0">
                <a:latin typeface="Helvetica" panose="020B0604020202020204" pitchFamily="34" charset="0"/>
                <a:cs typeface="Helvetica" panose="020B0604020202020204" pitchFamily="34" charset="0"/>
              </a:rPr>
              <a:t>.</a:t>
            </a:r>
            <a:endParaRPr lang="en-US" b="1" dirty="0"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>
              <a:spcBef>
                <a:spcPts val="600"/>
              </a:spcBef>
            </a:pPr>
            <a:r>
              <a:rPr lang="en-US" b="1" dirty="0">
                <a:latin typeface="Helvetica" panose="020B0604020202020204" pitchFamily="34" charset="0"/>
                <a:cs typeface="Helvetica" panose="020B0604020202020204" pitchFamily="34" charset="0"/>
              </a:rPr>
              <a:t>Saved the diagnostic graph to a jpg named </a:t>
            </a:r>
            <a:r>
              <a:rPr lang="en-US" b="1" dirty="0" smtClean="0">
                <a:latin typeface="Helvetica" panose="020B0604020202020204" pitchFamily="34" charset="0"/>
                <a:cs typeface="Helvetica" panose="020B0604020202020204" pitchFamily="34" charset="0"/>
              </a:rPr>
              <a:t>optimizationDiagnostic.jpg</a:t>
            </a:r>
            <a:endParaRPr lang="en-US" b="1" dirty="0"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>
              <a:spcBef>
                <a:spcPts val="600"/>
              </a:spcBef>
            </a:pPr>
            <a:r>
              <a:rPr lang="en-US" b="1" dirty="0">
                <a:latin typeface="Helvetica" panose="020B0604020202020204" pitchFamily="34" charset="0"/>
                <a:cs typeface="Helvetica" panose="020B0604020202020204" pitchFamily="34" charset="0"/>
              </a:rPr>
              <a:t>Fixed a bug in the penalty computation of the production </a:t>
            </a:r>
            <a:r>
              <a:rPr lang="en-US" b="1" dirty="0" smtClean="0">
                <a:latin typeface="Helvetica" panose="020B0604020202020204" pitchFamily="34" charset="0"/>
                <a:cs typeface="Helvetica" panose="020B0604020202020204" pitchFamily="34" charset="0"/>
              </a:rPr>
              <a:t>rates</a:t>
            </a:r>
          </a:p>
          <a:p>
            <a:pPr>
              <a:spcBef>
                <a:spcPts val="600"/>
              </a:spcBef>
            </a:pPr>
            <a:r>
              <a:rPr lang="en-US" b="1" dirty="0" smtClean="0">
                <a:latin typeface="Helvetica" panose="020B0604020202020204" pitchFamily="34" charset="0"/>
                <a:cs typeface="Helvetica" panose="020B0604020202020204" pitchFamily="34" charset="0"/>
              </a:rPr>
              <a:t>2 demo files have been included with this release</a:t>
            </a:r>
            <a:endParaRPr lang="en-US" b="1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85286279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400" b="1" dirty="0" smtClean="0">
                <a:solidFill>
                  <a:schemeClr val="accent2">
                    <a:lumMod val="50000"/>
                  </a:schemeClr>
                </a:solidFill>
              </a:rPr>
              <a:t>Website and Wiki Updated to Refle</a:t>
            </a:r>
            <a:r>
              <a:rPr lang="en-US" sz="4400" b="1" dirty="0" smtClean="0">
                <a:solidFill>
                  <a:schemeClr val="accent2">
                    <a:lumMod val="50000"/>
                  </a:schemeClr>
                </a:solidFill>
              </a:rPr>
              <a:t>ct Changes with Code</a:t>
            </a:r>
            <a:endParaRPr lang="en-US" sz="44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latin typeface="Helvetica" panose="020B0604020202020204" pitchFamily="34" charset="0"/>
                <a:cs typeface="Helvetica" panose="020B0604020202020204" pitchFamily="34" charset="0"/>
              </a:rPr>
              <a:t>Global variables listed in the wiki for future refactoring and testing development</a:t>
            </a:r>
            <a:endParaRPr lang="en-US" b="1" dirty="0" smtClean="0"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r>
              <a:rPr lang="en-US" b="1" dirty="0" err="1" smtClean="0">
                <a:latin typeface="Helvetica" panose="020B0604020202020204" pitchFamily="34" charset="0"/>
                <a:cs typeface="Helvetica" panose="020B0604020202020204" pitchFamily="34" charset="0"/>
              </a:rPr>
              <a:t>GRNmap</a:t>
            </a:r>
            <a:r>
              <a:rPr lang="en-US" b="1" dirty="0" smtClean="0">
                <a:latin typeface="Helvetica" panose="020B0604020202020204" pitchFamily="34" charset="0"/>
                <a:cs typeface="Helvetica" panose="020B0604020202020204" pitchFamily="34" charset="0"/>
              </a:rPr>
              <a:t> website now tracks page visits and downloads per version</a:t>
            </a:r>
          </a:p>
          <a:p>
            <a:r>
              <a:rPr lang="en-US" b="1" dirty="0" smtClean="0">
                <a:latin typeface="Helvetica" panose="020B0604020202020204" pitchFamily="34" charset="0"/>
                <a:cs typeface="Helvetica" panose="020B0604020202020204" pitchFamily="34" charset="0"/>
              </a:rPr>
              <a:t>Compatibility description has been included in the website</a:t>
            </a:r>
          </a:p>
          <a:p>
            <a:r>
              <a:rPr lang="en-US" b="1" dirty="0" smtClean="0">
                <a:latin typeface="Helvetica" panose="020B0604020202020204" pitchFamily="34" charset="0"/>
                <a:cs typeface="Helvetica" panose="020B0604020202020204" pitchFamily="34" charset="0"/>
              </a:rPr>
              <a:t>News page updated according to current changes to the website and new releases</a:t>
            </a:r>
            <a:endParaRPr lang="en-US" b="1" dirty="0" smtClean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46734325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000" b="1" dirty="0" smtClean="0">
                <a:solidFill>
                  <a:schemeClr val="accent2">
                    <a:lumMod val="50000"/>
                  </a:schemeClr>
                </a:solidFill>
              </a:rPr>
              <a:t>Implementation of Unit Testing Framework is Underway</a:t>
            </a:r>
            <a:endParaRPr lang="en-US" sz="40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b="1" dirty="0">
                <a:latin typeface="Helvetica" panose="020B0604020202020204" pitchFamily="34" charset="0"/>
                <a:cs typeface="Helvetica" panose="020B0604020202020204" pitchFamily="34" charset="0"/>
              </a:rPr>
              <a:t>Integrated 16 </a:t>
            </a:r>
            <a:r>
              <a:rPr lang="en-US" b="1" dirty="0" smtClean="0">
                <a:latin typeface="Helvetica" panose="020B0604020202020204" pitchFamily="34" charset="0"/>
                <a:cs typeface="Helvetica" panose="020B0604020202020204" pitchFamily="34" charset="0"/>
              </a:rPr>
              <a:t>input sheet test cases</a:t>
            </a:r>
            <a:endParaRPr lang="en-US" b="1" dirty="0"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r>
              <a:rPr lang="en-US" b="1" dirty="0" smtClean="0">
                <a:latin typeface="Helvetica" panose="020B0604020202020204" pitchFamily="34" charset="0"/>
                <a:cs typeface="Helvetica" panose="020B0604020202020204" pitchFamily="34" charset="0"/>
              </a:rPr>
              <a:t>Current tests include if worksheets are read correctly and output sheets and graphs exist</a:t>
            </a:r>
          </a:p>
          <a:p>
            <a:endParaRPr lang="en-US" b="1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3360095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312540"/>
            <a:ext cx="8534400" cy="1518047"/>
          </a:xfrm>
        </p:spPr>
        <p:txBody>
          <a:bodyPr>
            <a:noAutofit/>
          </a:bodyPr>
          <a:lstStyle/>
          <a:p>
            <a:r>
              <a:rPr lang="en-US" sz="3200" b="1" dirty="0" smtClean="0">
                <a:solidFill>
                  <a:schemeClr val="accent2">
                    <a:lumMod val="50000"/>
                  </a:schemeClr>
                </a:solidFill>
              </a:rPr>
              <a:t>We Added New Features, Fixed Bugs, and Documented the Changes to </a:t>
            </a:r>
            <a:r>
              <a:rPr lang="en-US" sz="3200" b="1" dirty="0" err="1" smtClean="0">
                <a:solidFill>
                  <a:schemeClr val="accent2">
                    <a:lumMod val="50000"/>
                  </a:schemeClr>
                </a:solidFill>
              </a:rPr>
              <a:t>GRNmap</a:t>
            </a:r>
            <a:endParaRPr lang="en-US" sz="32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graphicFrame>
        <p:nvGraphicFramePr>
          <p:cNvPr id="5" name="Content Placeholder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62903348"/>
              </p:ext>
            </p:extLst>
          </p:nvPr>
        </p:nvGraphicFramePr>
        <p:xfrm>
          <a:off x="457200" y="1752600"/>
          <a:ext cx="8275501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487758473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Shape 47"/>
          <p:cNvSpPr txBox="1">
            <a:spLocks noGrp="1"/>
          </p:cNvSpPr>
          <p:nvPr>
            <p:ph type="title"/>
          </p:nvPr>
        </p:nvSpPr>
        <p:spPr>
          <a:xfrm>
            <a:off x="457200" y="152401"/>
            <a:ext cx="8229600" cy="13716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 sz="3200" b="1" dirty="0">
                <a:solidFill>
                  <a:srgbClr val="004416"/>
                </a:solidFill>
                <a:latin typeface="Helvetica Light"/>
              </a:rPr>
              <a:t>There are Sixteen Different Combinations for the Test Inputs </a:t>
            </a:r>
          </a:p>
        </p:txBody>
      </p:sp>
      <p:graphicFrame>
        <p:nvGraphicFramePr>
          <p:cNvPr id="4" name="Content Placeholder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351974"/>
              </p:ext>
            </p:extLst>
          </p:nvPr>
        </p:nvGraphicFramePr>
        <p:xfrm>
          <a:off x="457200" y="1676400"/>
          <a:ext cx="8229600" cy="4648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888796158"/>
      </p:ext>
    </p:extLst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Shape 65"/>
          <p:cNvSpPr txBox="1">
            <a:spLocks noGrp="1"/>
          </p:cNvSpPr>
          <p:nvPr>
            <p:ph type="title"/>
          </p:nvPr>
        </p:nvSpPr>
        <p:spPr>
          <a:xfrm>
            <a:off x="457200" y="304800"/>
            <a:ext cx="8229600" cy="1187904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 sz="3200" b="1" dirty="0">
                <a:solidFill>
                  <a:srgbClr val="004416"/>
                </a:solidFill>
                <a:latin typeface="Helvetica Light"/>
              </a:rPr>
              <a:t>There was no notable difference between using .xlsx vs. xls input files </a:t>
            </a:r>
          </a:p>
        </p:txBody>
      </p:sp>
      <p:sp>
        <p:nvSpPr>
          <p:cNvPr id="66" name="Shape 66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381000" rtl="0">
              <a:spcBef>
                <a:spcPts val="0"/>
              </a:spcBef>
              <a:buSzPct val="100000"/>
              <a:buFont typeface="Arial" panose="020B0604020202020204" pitchFamily="34" charset="0"/>
              <a:buChar char="•"/>
            </a:pPr>
            <a:r>
              <a:rPr lang="en" sz="2400" b="1" dirty="0" smtClean="0">
                <a:latin typeface="Helvetica Light"/>
              </a:rPr>
              <a:t>Tested </a:t>
            </a:r>
            <a:r>
              <a:rPr lang="en" sz="2400" b="1" dirty="0">
                <a:latin typeface="Helvetica Light"/>
              </a:rPr>
              <a:t>using one MM and one Sigmoidal input from the original sixteen test files with 22 genes with 47 edges</a:t>
            </a:r>
          </a:p>
          <a:p>
            <a:pPr marL="457200" lvl="0" indent="-381000" rtl="0">
              <a:lnSpc>
                <a:spcPct val="129886"/>
              </a:lnSpc>
              <a:spcBef>
                <a:spcPts val="300"/>
              </a:spcBef>
              <a:spcAft>
                <a:spcPts val="100"/>
              </a:spcAft>
              <a:buSzPct val="100000"/>
              <a:buFont typeface="Arial" panose="020B0604020202020204" pitchFamily="34" charset="0"/>
              <a:buChar char="•"/>
            </a:pPr>
            <a:r>
              <a:rPr lang="en" sz="2400" b="1" dirty="0">
                <a:latin typeface="Helvetica Light"/>
              </a:rPr>
              <a:t>The maximum of the MM difference matrix was 4.74681E-07 and the maximum of the Sigmoidal difference matrix was 4.51574E-06.</a:t>
            </a:r>
          </a:p>
          <a:p>
            <a:pPr marL="457200" lvl="0" indent="-381000" rtl="0">
              <a:lnSpc>
                <a:spcPct val="129886"/>
              </a:lnSpc>
              <a:spcBef>
                <a:spcPts val="300"/>
              </a:spcBef>
              <a:spcAft>
                <a:spcPts val="100"/>
              </a:spcAft>
              <a:buSzPct val="100000"/>
              <a:buFont typeface="Arial" panose="020B0604020202020204" pitchFamily="34" charset="0"/>
              <a:buChar char="•"/>
            </a:pPr>
            <a:r>
              <a:rPr lang="en" sz="2400" b="1" dirty="0">
                <a:latin typeface="Helvetica Light"/>
              </a:rPr>
              <a:t>If a file is in the .xls format, the output will also be .xls. </a:t>
            </a:r>
          </a:p>
          <a:p>
            <a:pPr marL="457200" lvl="0" indent="-381000" rtl="0">
              <a:lnSpc>
                <a:spcPct val="129886"/>
              </a:lnSpc>
              <a:spcBef>
                <a:spcPts val="300"/>
              </a:spcBef>
              <a:spcAft>
                <a:spcPts val="100"/>
              </a:spcAft>
              <a:buSzPct val="100000"/>
              <a:buFont typeface="Arial" panose="020B0604020202020204" pitchFamily="34" charset="0"/>
              <a:buChar char="•"/>
            </a:pPr>
            <a:r>
              <a:rPr lang="en" sz="2400" b="1" dirty="0">
                <a:latin typeface="Helvetica Light"/>
              </a:rPr>
              <a:t>GRNsight can only handle .xlsx files.</a:t>
            </a:r>
          </a:p>
        </p:txBody>
      </p:sp>
    </p:spTree>
    <p:extLst>
      <p:ext uri="{BB962C8B-B14F-4D97-AF65-F5344CB8AC3E}">
        <p14:creationId xmlns:p14="http://schemas.microsoft.com/office/powerpoint/2010/main" val="3553865700"/>
      </p:ext>
    </p:extLst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Shape 71"/>
          <p:cNvSpPr txBox="1">
            <a:spLocks noGrp="1"/>
          </p:cNvSpPr>
          <p:nvPr>
            <p:ph type="title"/>
          </p:nvPr>
        </p:nvSpPr>
        <p:spPr>
          <a:xfrm>
            <a:off x="457200" y="533400"/>
            <a:ext cx="8229600" cy="1469904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 sz="3200" b="1" dirty="0">
                <a:solidFill>
                  <a:srgbClr val="004416"/>
                </a:solidFill>
                <a:latin typeface="Helvetica Light"/>
              </a:rPr>
              <a:t>Identical Runs with Same Code Version and Same Input Workbook Resulted in the Same Output</a:t>
            </a:r>
          </a:p>
        </p:txBody>
      </p:sp>
      <p:sp>
        <p:nvSpPr>
          <p:cNvPr id="72" name="Shape 72"/>
          <p:cNvSpPr txBox="1">
            <a:spLocks noGrp="1"/>
          </p:cNvSpPr>
          <p:nvPr>
            <p:ph type="body" idx="1"/>
          </p:nvPr>
        </p:nvSpPr>
        <p:spPr>
          <a:xfrm>
            <a:off x="457200" y="2003300"/>
            <a:ext cx="8229600" cy="45644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355600" rtl="0">
              <a:spcBef>
                <a:spcPts val="0"/>
              </a:spcBef>
              <a:buSzPct val="100000"/>
              <a:buFont typeface="Arial" panose="020B0604020202020204" pitchFamily="34" charset="0"/>
              <a:buChar char="•"/>
            </a:pPr>
            <a:r>
              <a:rPr lang="en" sz="2000" b="1" dirty="0">
                <a:latin typeface="Helvetica Light"/>
              </a:rPr>
              <a:t>Tested using one MM and one Sigmoidal input from the folder sixteen_tests files with 4 genes and 6 edges</a:t>
            </a:r>
          </a:p>
          <a:p>
            <a:pPr marL="457200" lvl="0" indent="-355600" rtl="0">
              <a:lnSpc>
                <a:spcPct val="129886"/>
              </a:lnSpc>
              <a:spcBef>
                <a:spcPts val="300"/>
              </a:spcBef>
              <a:spcAft>
                <a:spcPts val="100"/>
              </a:spcAft>
              <a:buSzPct val="100000"/>
              <a:buFont typeface="Arial" panose="020B0604020202020204" pitchFamily="34" charset="0"/>
              <a:buChar char="•"/>
            </a:pPr>
            <a:r>
              <a:rPr lang="en" sz="2000" b="1" dirty="0">
                <a:latin typeface="Helvetica Light"/>
              </a:rPr>
              <a:t>Zero difference between the LSE, Penalty term, and the counter</a:t>
            </a:r>
          </a:p>
          <a:p>
            <a:pPr marL="457200" lvl="0" indent="-355600" rtl="0">
              <a:lnSpc>
                <a:spcPct val="129886"/>
              </a:lnSpc>
              <a:spcBef>
                <a:spcPts val="300"/>
              </a:spcBef>
              <a:spcAft>
                <a:spcPts val="100"/>
              </a:spcAft>
              <a:buSzPct val="100000"/>
              <a:buFont typeface="Arial" panose="020B0604020202020204" pitchFamily="34" charset="0"/>
              <a:buChar char="•"/>
            </a:pPr>
            <a:r>
              <a:rPr lang="en" sz="2000" b="1" dirty="0">
                <a:latin typeface="Helvetica Light"/>
              </a:rPr>
              <a:t>Zero difference between the  network_optimized_weights, optimized_production_rates, and optimized_threshold_b values of two copies of the Sigmoidal input workbooks </a:t>
            </a:r>
          </a:p>
          <a:p>
            <a:pPr marL="457200" lvl="0" indent="-355600" rtl="0">
              <a:lnSpc>
                <a:spcPct val="129886"/>
              </a:lnSpc>
              <a:spcBef>
                <a:spcPts val="300"/>
              </a:spcBef>
              <a:spcAft>
                <a:spcPts val="100"/>
              </a:spcAft>
              <a:buSzPct val="100000"/>
              <a:buFont typeface="Arial" panose="020B0604020202020204" pitchFamily="34" charset="0"/>
              <a:buChar char="•"/>
            </a:pPr>
            <a:r>
              <a:rPr lang="en" sz="2000" b="1" dirty="0">
                <a:latin typeface="Helvetica Light"/>
              </a:rPr>
              <a:t>Zero difference between network_optimized_weights and optimized_production_rates values of two copies of the MM input workbooks (no sheet for optimized_threshold_b).</a:t>
            </a:r>
          </a:p>
        </p:txBody>
      </p:sp>
    </p:spTree>
    <p:extLst>
      <p:ext uri="{BB962C8B-B14F-4D97-AF65-F5344CB8AC3E}">
        <p14:creationId xmlns:p14="http://schemas.microsoft.com/office/powerpoint/2010/main" val="3158387824"/>
      </p:ext>
    </p:extLst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Shape 77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 sz="3200" b="1" dirty="0">
                <a:solidFill>
                  <a:srgbClr val="004416"/>
                </a:solidFill>
                <a:latin typeface="Helvetica Light"/>
              </a:rPr>
              <a:t>Using .xlsx vs. xls inputs Resulted in the Same Output with the Most Updated Version of GRNmap </a:t>
            </a:r>
          </a:p>
        </p:txBody>
      </p:sp>
      <p:sp>
        <p:nvSpPr>
          <p:cNvPr id="78" name="Shape 78"/>
          <p:cNvSpPr txBox="1">
            <a:spLocks noGrp="1"/>
          </p:cNvSpPr>
          <p:nvPr>
            <p:ph type="body" idx="1"/>
          </p:nvPr>
        </p:nvSpPr>
        <p:spPr>
          <a:xfrm>
            <a:off x="457200" y="1923611"/>
            <a:ext cx="8229600" cy="439372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00050" lvl="0" indent="-285750" rtl="0">
              <a:spcBef>
                <a:spcPts val="0"/>
              </a:spcBef>
              <a:buSzPct val="100000"/>
              <a:buFont typeface="Arial" panose="020B0604020202020204" pitchFamily="34" charset="0"/>
              <a:buChar char="•"/>
            </a:pPr>
            <a:r>
              <a:rPr lang="en" sz="2000" b="1" dirty="0" smtClean="0">
                <a:latin typeface="Helvetica" panose="020B0604020202020204" pitchFamily="34" charset="0"/>
                <a:cs typeface="Helvetica" panose="020B0604020202020204" pitchFamily="34" charset="0"/>
              </a:rPr>
              <a:t>Tested </a:t>
            </a:r>
            <a:r>
              <a:rPr lang="en" sz="2000" b="1" dirty="0">
                <a:latin typeface="Helvetica" panose="020B0604020202020204" pitchFamily="34" charset="0"/>
                <a:cs typeface="Helvetica" panose="020B0604020202020204" pitchFamily="34" charset="0"/>
              </a:rPr>
              <a:t>using one MM and one Sigmoidal input from the sixteen_tests </a:t>
            </a:r>
          </a:p>
          <a:p>
            <a:pPr marL="400050" lvl="0" indent="-285750" rtl="0">
              <a:lnSpc>
                <a:spcPct val="129886"/>
              </a:lnSpc>
              <a:spcBef>
                <a:spcPts val="300"/>
              </a:spcBef>
              <a:spcAft>
                <a:spcPts val="100"/>
              </a:spcAft>
              <a:buSzPct val="100000"/>
              <a:buFont typeface="Arial" panose="020B0604020202020204" pitchFamily="34" charset="0"/>
              <a:buChar char="•"/>
            </a:pPr>
            <a:r>
              <a:rPr lang="en" sz="2000" b="1" dirty="0">
                <a:latin typeface="Helvetica" panose="020B0604020202020204" pitchFamily="34" charset="0"/>
                <a:cs typeface="Helvetica" panose="020B0604020202020204" pitchFamily="34" charset="0"/>
              </a:rPr>
              <a:t>Zero difference between the LSE, Penalty term, and the counter</a:t>
            </a:r>
          </a:p>
          <a:p>
            <a:pPr marL="400050" lvl="0" indent="-285750" rtl="0">
              <a:lnSpc>
                <a:spcPct val="129886"/>
              </a:lnSpc>
              <a:spcBef>
                <a:spcPts val="300"/>
              </a:spcBef>
              <a:spcAft>
                <a:spcPts val="100"/>
              </a:spcAft>
              <a:buSzPct val="100000"/>
              <a:buFont typeface="Arial" panose="020B0604020202020204" pitchFamily="34" charset="0"/>
              <a:buChar char="•"/>
            </a:pPr>
            <a:r>
              <a:rPr lang="en" sz="2000" b="1" dirty="0">
                <a:latin typeface="Helvetica" panose="020B0604020202020204" pitchFamily="34" charset="0"/>
                <a:cs typeface="Helvetica" panose="020B0604020202020204" pitchFamily="34" charset="0"/>
              </a:rPr>
              <a:t>Zero difference between the w, P, and b values of two copies of the Sigmoidal input workbooks </a:t>
            </a:r>
          </a:p>
          <a:p>
            <a:pPr marL="400050" lvl="0" indent="-285750" rtl="0">
              <a:lnSpc>
                <a:spcPct val="129886"/>
              </a:lnSpc>
              <a:spcBef>
                <a:spcPts val="300"/>
              </a:spcBef>
              <a:spcAft>
                <a:spcPts val="100"/>
              </a:spcAft>
              <a:buSzPct val="100000"/>
              <a:buFont typeface="Arial" panose="020B0604020202020204" pitchFamily="34" charset="0"/>
              <a:buChar char="•"/>
            </a:pPr>
            <a:r>
              <a:rPr lang="en" sz="2000" b="1" dirty="0">
                <a:latin typeface="Helvetica" panose="020B0604020202020204" pitchFamily="34" charset="0"/>
                <a:cs typeface="Helvetica" panose="020B0604020202020204" pitchFamily="34" charset="0"/>
              </a:rPr>
              <a:t>Zero difference between w and P values of two copies of the MM input workbooks (no sheet for b for MM).</a:t>
            </a:r>
          </a:p>
          <a:p>
            <a:pPr marL="400050" lvl="0" indent="-285750" rtl="0">
              <a:lnSpc>
                <a:spcPct val="129886"/>
              </a:lnSpc>
              <a:spcBef>
                <a:spcPts val="300"/>
              </a:spcBef>
              <a:spcAft>
                <a:spcPts val="100"/>
              </a:spcAft>
              <a:buSzPct val="100000"/>
              <a:buFont typeface="Arial" panose="020B0604020202020204" pitchFamily="34" charset="0"/>
              <a:buChar char="•"/>
            </a:pPr>
            <a:r>
              <a:rPr lang="en" sz="2000" b="1" dirty="0">
                <a:latin typeface="Helvetica" panose="020B0604020202020204" pitchFamily="34" charset="0"/>
                <a:cs typeface="Helvetica" panose="020B0604020202020204" pitchFamily="34" charset="0"/>
              </a:rPr>
              <a:t>The w, P, b (for Sigmoidal), LSE, penalty term, and the counter are the same between the .xlsx and .xls versions and the copy-1 and copy-2 from the GRNmap Testing Report for Identical Runs with Same Code Version and Same Input Workbook</a:t>
            </a:r>
          </a:p>
        </p:txBody>
      </p:sp>
    </p:spTree>
    <p:extLst>
      <p:ext uri="{BB962C8B-B14F-4D97-AF65-F5344CB8AC3E}">
        <p14:creationId xmlns:p14="http://schemas.microsoft.com/office/powerpoint/2010/main" val="2369537414"/>
      </p:ext>
    </p:extLst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accent2">
                    <a:lumMod val="50000"/>
                  </a:schemeClr>
                </a:solidFill>
              </a:rPr>
              <a:t>Outline</a:t>
            </a:r>
            <a:endParaRPr lang="en-US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/>
          </a:bodyPr>
          <a:lstStyle/>
          <a:p>
            <a:pPr marL="257810" indent="-351155" defTabSz="461518">
              <a:spcBef>
                <a:spcPts val="3300"/>
              </a:spcBef>
              <a:defRPr sz="1800"/>
            </a:pPr>
            <a:r>
              <a:rPr lang="en-US" sz="2800" b="1" dirty="0" err="1" smtClean="0">
                <a:solidFill>
                  <a:schemeClr val="tx1"/>
                </a:solidFill>
                <a:latin typeface="Helvetica"/>
                <a:ea typeface="Helvetica"/>
                <a:cs typeface="Helvetica"/>
                <a:sym typeface="Helvetica"/>
              </a:rPr>
              <a:t>GRNmap</a:t>
            </a:r>
            <a:r>
              <a:rPr lang="en-US" sz="2800" b="1" dirty="0" smtClean="0">
                <a:solidFill>
                  <a:schemeClr val="tx1"/>
                </a:solidFill>
                <a:latin typeface="Helvetica"/>
                <a:ea typeface="Helvetica"/>
                <a:cs typeface="Helvetica"/>
                <a:sym typeface="Helvetica"/>
              </a:rPr>
              <a:t> </a:t>
            </a:r>
            <a:r>
              <a:rPr lang="en-US" sz="2800" b="1" dirty="0">
                <a:solidFill>
                  <a:schemeClr val="tx1"/>
                </a:solidFill>
                <a:latin typeface="Helvetica"/>
                <a:ea typeface="Helvetica"/>
                <a:cs typeface="Helvetica"/>
                <a:sym typeface="Helvetica"/>
              </a:rPr>
              <a:t>models the dynamics of “medium-scale” gene regulatory networks using differential equations</a:t>
            </a:r>
            <a:r>
              <a:rPr lang="en-US" sz="2800" b="1" dirty="0" smtClean="0">
                <a:solidFill>
                  <a:schemeClr val="tx1"/>
                </a:solidFill>
                <a:latin typeface="Helvetica"/>
                <a:ea typeface="Helvetica"/>
                <a:cs typeface="Helvetica"/>
                <a:sym typeface="Helvetica"/>
              </a:rPr>
              <a:t>.</a:t>
            </a:r>
          </a:p>
          <a:p>
            <a:pPr marL="257810" indent="-351155" defTabSz="461518">
              <a:spcBef>
                <a:spcPts val="3300"/>
              </a:spcBef>
              <a:defRPr sz="1800"/>
            </a:pPr>
            <a:r>
              <a:rPr lang="en-US" sz="2800" b="1" dirty="0" smtClean="0">
                <a:solidFill>
                  <a:schemeClr val="tx1"/>
                </a:solidFill>
                <a:latin typeface="Helvetica"/>
                <a:ea typeface="Helvetica"/>
                <a:cs typeface="Helvetica"/>
                <a:sym typeface="Helvetica"/>
              </a:rPr>
              <a:t>Trixie </a:t>
            </a:r>
            <a:r>
              <a:rPr lang="en-US" sz="2800" b="1" dirty="0" smtClean="0">
                <a:solidFill>
                  <a:schemeClr val="tx1"/>
                </a:solidFill>
                <a:latin typeface="Helvetica"/>
                <a:ea typeface="Helvetica"/>
                <a:cs typeface="Helvetica"/>
                <a:sym typeface="Helvetica"/>
              </a:rPr>
              <a:t>(</a:t>
            </a:r>
            <a:r>
              <a:rPr lang="en-US" sz="2800" b="1" dirty="0" err="1" smtClean="0">
                <a:solidFill>
                  <a:schemeClr val="tx1"/>
                </a:solidFill>
                <a:latin typeface="Helvetica"/>
                <a:ea typeface="Helvetica"/>
                <a:cs typeface="Helvetica"/>
                <a:sym typeface="Helvetica"/>
              </a:rPr>
              <a:t>GRNmap</a:t>
            </a:r>
            <a:r>
              <a:rPr lang="en-US" sz="2800" b="1" dirty="0" smtClean="0">
                <a:solidFill>
                  <a:schemeClr val="tx1"/>
                </a:solidFill>
                <a:latin typeface="Helvetica"/>
                <a:ea typeface="Helvetica"/>
                <a:cs typeface="Helvetica"/>
                <a:sym typeface="Helvetica"/>
              </a:rPr>
              <a:t> developer): design </a:t>
            </a:r>
            <a:r>
              <a:rPr lang="en-US" sz="2800" b="1" dirty="0">
                <a:solidFill>
                  <a:schemeClr val="tx1"/>
                </a:solidFill>
                <a:latin typeface="Helvetica"/>
                <a:ea typeface="Helvetica"/>
                <a:cs typeface="Helvetica"/>
                <a:sym typeface="Helvetica"/>
              </a:rPr>
              <a:t>changes, </a:t>
            </a:r>
            <a:r>
              <a:rPr lang="en-US" sz="2800" b="1" dirty="0" smtClean="0">
                <a:solidFill>
                  <a:schemeClr val="tx1"/>
                </a:solidFill>
                <a:latin typeface="Helvetica"/>
                <a:ea typeface="Helvetica"/>
                <a:cs typeface="Helvetica"/>
                <a:sym typeface="Helvetica"/>
              </a:rPr>
              <a:t>new </a:t>
            </a:r>
            <a:r>
              <a:rPr lang="en-US" sz="2800" b="1" dirty="0">
                <a:solidFill>
                  <a:schemeClr val="tx1"/>
                </a:solidFill>
                <a:latin typeface="Helvetica"/>
                <a:ea typeface="Helvetica"/>
                <a:cs typeface="Helvetica"/>
                <a:sym typeface="Helvetica"/>
              </a:rPr>
              <a:t>features, </a:t>
            </a:r>
            <a:r>
              <a:rPr lang="en-US" sz="2800" b="1" dirty="0" smtClean="0">
                <a:solidFill>
                  <a:schemeClr val="tx1"/>
                </a:solidFill>
                <a:latin typeface="Helvetica"/>
                <a:ea typeface="Helvetica"/>
                <a:cs typeface="Helvetica"/>
                <a:sym typeface="Helvetica"/>
              </a:rPr>
              <a:t>bug fixes, testing framework implementation, </a:t>
            </a:r>
            <a:r>
              <a:rPr lang="en-US" sz="2800" b="1" dirty="0">
                <a:solidFill>
                  <a:schemeClr val="tx1"/>
                </a:solidFill>
                <a:latin typeface="Helvetica"/>
                <a:ea typeface="Helvetica"/>
                <a:cs typeface="Helvetica"/>
                <a:sym typeface="Helvetica"/>
              </a:rPr>
              <a:t>and </a:t>
            </a:r>
            <a:r>
              <a:rPr lang="en-US" sz="2800" b="1" dirty="0" smtClean="0">
                <a:solidFill>
                  <a:schemeClr val="tx1"/>
                </a:solidFill>
                <a:latin typeface="Helvetica"/>
                <a:ea typeface="Helvetica"/>
                <a:cs typeface="Helvetica"/>
                <a:sym typeface="Helvetica"/>
              </a:rPr>
              <a:t>documentation</a:t>
            </a:r>
          </a:p>
          <a:p>
            <a:pPr marL="257810" indent="-351155" defTabSz="461518">
              <a:spcBef>
                <a:spcPts val="3300"/>
              </a:spcBef>
              <a:defRPr sz="1800"/>
            </a:pPr>
            <a:r>
              <a:rPr lang="en-US" sz="2800" b="1" dirty="0" smtClean="0">
                <a:solidFill>
                  <a:schemeClr val="tx1"/>
                </a:solidFill>
                <a:latin typeface="Helvetica"/>
                <a:ea typeface="Helvetica"/>
                <a:cs typeface="Helvetica"/>
                <a:sym typeface="Helvetica"/>
              </a:rPr>
              <a:t>Tessa (</a:t>
            </a:r>
            <a:r>
              <a:rPr lang="en-US" sz="2800" b="1" dirty="0" err="1" smtClean="0">
                <a:solidFill>
                  <a:schemeClr val="tx1"/>
                </a:solidFill>
                <a:latin typeface="Helvetica"/>
                <a:ea typeface="Helvetica"/>
                <a:cs typeface="Helvetica"/>
                <a:sym typeface="Helvetica"/>
              </a:rPr>
              <a:t>GRNmap</a:t>
            </a:r>
            <a:r>
              <a:rPr lang="en-US" sz="2800" b="1" dirty="0" smtClean="0">
                <a:solidFill>
                  <a:schemeClr val="tx1"/>
                </a:solidFill>
                <a:latin typeface="Helvetica"/>
                <a:ea typeface="Helvetica"/>
                <a:cs typeface="Helvetica"/>
                <a:sym typeface="Helvetica"/>
              </a:rPr>
              <a:t> tester): new test cases for the testing framework, discovered bugs using various test cases</a:t>
            </a:r>
            <a:endParaRPr lang="en-US" sz="2800" b="1" dirty="0">
              <a:solidFill>
                <a:schemeClr val="tx1"/>
              </a:solidFill>
              <a:latin typeface="Helvetica"/>
              <a:ea typeface="Helvetica"/>
              <a:cs typeface="Helvetica"/>
              <a:sym typeface="Helvetica"/>
            </a:endParaRPr>
          </a:p>
        </p:txBody>
      </p:sp>
    </p:spTree>
    <p:extLst>
      <p:ext uri="{BB962C8B-B14F-4D97-AF65-F5344CB8AC3E}">
        <p14:creationId xmlns:p14="http://schemas.microsoft.com/office/powerpoint/2010/main" val="1896287432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7"/>
            <a:ext cx="8229600" cy="1096963"/>
          </a:xfrm>
        </p:spPr>
        <p:txBody>
          <a:bodyPr>
            <a:normAutofit/>
          </a:bodyPr>
          <a:lstStyle/>
          <a:p>
            <a:r>
              <a:rPr lang="en-US" sz="3600" b="1" dirty="0" smtClean="0">
                <a:solidFill>
                  <a:srgbClr val="004416"/>
                </a:solidFill>
                <a:latin typeface="Helvetica Light"/>
              </a:rPr>
              <a:t>The Executable Functions Properly</a:t>
            </a:r>
            <a:endParaRPr lang="en-US" sz="3600" b="1" dirty="0">
              <a:solidFill>
                <a:srgbClr val="004416"/>
              </a:solidFill>
              <a:latin typeface="Helvetica Light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62500" lnSpcReduction="20000"/>
          </a:bodyPr>
          <a:lstStyle/>
          <a:p>
            <a:pPr lvl="0">
              <a:spcBef>
                <a:spcPts val="1200"/>
              </a:spcBef>
            </a:pPr>
            <a:r>
              <a:rPr lang="en-US" b="1" dirty="0" smtClean="0">
                <a:latin typeface="Helvetica Light"/>
              </a:rPr>
              <a:t>The </a:t>
            </a:r>
            <a:r>
              <a:rPr lang="en-US" b="1" dirty="0">
                <a:latin typeface="Helvetica Light"/>
              </a:rPr>
              <a:t>executable </a:t>
            </a:r>
            <a:r>
              <a:rPr lang="en-US" b="1" dirty="0" smtClean="0">
                <a:latin typeface="Helvetica Light"/>
              </a:rPr>
              <a:t>functions properly as </a:t>
            </a:r>
            <a:r>
              <a:rPr lang="en-US" b="1" dirty="0">
                <a:latin typeface="Helvetica Light"/>
              </a:rPr>
              <a:t>long as the computer has administrator privileges and none of the directory names (folder name or administrator name) have any spaces.</a:t>
            </a:r>
          </a:p>
          <a:p>
            <a:pPr lvl="0">
              <a:spcBef>
                <a:spcPts val="1200"/>
              </a:spcBef>
            </a:pPr>
            <a:r>
              <a:rPr lang="en-US" b="1" dirty="0">
                <a:latin typeface="Helvetica Light"/>
              </a:rPr>
              <a:t>Anti-virus software </a:t>
            </a:r>
            <a:r>
              <a:rPr lang="en-US" b="1" dirty="0" smtClean="0">
                <a:latin typeface="Helvetica Light"/>
              </a:rPr>
              <a:t>may be prevent download </a:t>
            </a:r>
          </a:p>
          <a:p>
            <a:pPr lvl="0">
              <a:spcBef>
                <a:spcPts val="1200"/>
              </a:spcBef>
            </a:pPr>
            <a:r>
              <a:rPr lang="en-US" b="1" dirty="0" smtClean="0">
                <a:latin typeface="Helvetica Light"/>
              </a:rPr>
              <a:t>The </a:t>
            </a:r>
            <a:r>
              <a:rPr lang="en-US" b="1" dirty="0">
                <a:latin typeface="Helvetica Light"/>
              </a:rPr>
              <a:t>executable works even after the laptop has been shut off and the program was not reinstalled.</a:t>
            </a:r>
          </a:p>
          <a:p>
            <a:pPr lvl="0">
              <a:spcBef>
                <a:spcPts val="1200"/>
              </a:spcBef>
            </a:pPr>
            <a:r>
              <a:rPr lang="en-US" b="1" dirty="0" err="1">
                <a:latin typeface="Helvetica Light"/>
              </a:rPr>
              <a:t>GRNmap</a:t>
            </a:r>
            <a:r>
              <a:rPr lang="en-US" b="1" dirty="0">
                <a:latin typeface="Helvetica Light"/>
              </a:rPr>
              <a:t> will work on a non administrator account if it has been downloaded on an administrator account.</a:t>
            </a:r>
          </a:p>
          <a:p>
            <a:pPr lvl="0">
              <a:spcBef>
                <a:spcPts val="1200"/>
              </a:spcBef>
            </a:pPr>
            <a:r>
              <a:rPr lang="en-US" b="1" dirty="0">
                <a:latin typeface="Helvetica Light"/>
              </a:rPr>
              <a:t>The executable is not compatible with OS X </a:t>
            </a:r>
            <a:r>
              <a:rPr lang="en-US" b="1" dirty="0" smtClean="0">
                <a:latin typeface="Helvetica Light"/>
              </a:rPr>
              <a:t>Yosemite. </a:t>
            </a:r>
            <a:endParaRPr lang="en-US" b="1" dirty="0">
              <a:latin typeface="Helvetica Light"/>
            </a:endParaRPr>
          </a:p>
          <a:p>
            <a:pPr lvl="0">
              <a:spcBef>
                <a:spcPts val="1200"/>
              </a:spcBef>
            </a:pPr>
            <a:r>
              <a:rPr lang="en-US" b="1" dirty="0" smtClean="0">
                <a:latin typeface="Helvetica Light"/>
              </a:rPr>
              <a:t>The executable worked after </a:t>
            </a:r>
            <a:r>
              <a:rPr lang="en-US" b="1" dirty="0">
                <a:latin typeface="Helvetica Light"/>
              </a:rPr>
              <a:t>being uninstalled and then </a:t>
            </a:r>
            <a:r>
              <a:rPr lang="en-US" b="1" dirty="0" smtClean="0">
                <a:latin typeface="Helvetica Light"/>
              </a:rPr>
              <a:t>reinstalled on a computer. </a:t>
            </a:r>
            <a:endParaRPr lang="en-US" b="1" dirty="0">
              <a:latin typeface="Helvetica Light"/>
            </a:endParaRPr>
          </a:p>
          <a:p>
            <a:pPr lvl="0">
              <a:spcBef>
                <a:spcPts val="1200"/>
              </a:spcBef>
            </a:pPr>
            <a:r>
              <a:rPr lang="en-US" b="1" dirty="0">
                <a:latin typeface="Helvetica Light"/>
              </a:rPr>
              <a:t>Running two at a time will produce the output sheets (.mat and .</a:t>
            </a:r>
            <a:r>
              <a:rPr lang="en-US" b="1" dirty="0" err="1">
                <a:latin typeface="Helvetica Light"/>
              </a:rPr>
              <a:t>xlsx</a:t>
            </a:r>
            <a:r>
              <a:rPr lang="en-US" b="1" dirty="0">
                <a:latin typeface="Helvetica Light"/>
              </a:rPr>
              <a:t>) as well as the plots, however the figures will overwrite if they are in the same </a:t>
            </a:r>
            <a:r>
              <a:rPr lang="en-US" b="1" dirty="0" smtClean="0">
                <a:latin typeface="Helvetica Light"/>
              </a:rPr>
              <a:t>folder</a:t>
            </a:r>
            <a:endParaRPr lang="en-US" b="1" dirty="0">
              <a:latin typeface="Helvetica Light"/>
            </a:endParaRPr>
          </a:p>
        </p:txBody>
      </p:sp>
    </p:spTree>
    <p:extLst>
      <p:ext uri="{BB962C8B-B14F-4D97-AF65-F5344CB8AC3E}">
        <p14:creationId xmlns:p14="http://schemas.microsoft.com/office/powerpoint/2010/main" val="255177936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" y="274637"/>
            <a:ext cx="8991600" cy="1521999"/>
          </a:xfrm>
        </p:spPr>
        <p:txBody>
          <a:bodyPr>
            <a:noAutofit/>
          </a:bodyPr>
          <a:lstStyle/>
          <a:p>
            <a:r>
              <a:rPr lang="en-US" sz="3600" b="1" dirty="0" smtClean="0">
                <a:solidFill>
                  <a:srgbClr val="004416"/>
                </a:solidFill>
                <a:latin typeface="Helvetica Light"/>
              </a:rPr>
              <a:t>The </a:t>
            </a:r>
            <a:r>
              <a:rPr lang="en-US" sz="3600" b="1" dirty="0" err="1" smtClean="0">
                <a:solidFill>
                  <a:srgbClr val="004416"/>
                </a:solidFill>
                <a:latin typeface="Helvetica Light"/>
              </a:rPr>
              <a:t>GRNmap</a:t>
            </a:r>
            <a:r>
              <a:rPr lang="en-US" sz="3600" b="1" dirty="0" smtClean="0">
                <a:solidFill>
                  <a:srgbClr val="004416"/>
                </a:solidFill>
                <a:latin typeface="Helvetica Light"/>
              </a:rPr>
              <a:t> Output Sheet “</a:t>
            </a:r>
            <a:r>
              <a:rPr lang="en-US" sz="3600" b="1" dirty="0" err="1" smtClean="0">
                <a:solidFill>
                  <a:srgbClr val="004416"/>
                </a:solidFill>
                <a:latin typeface="Helvetica Light"/>
              </a:rPr>
              <a:t>Sigmas</a:t>
            </a:r>
            <a:r>
              <a:rPr lang="en-US" sz="3600" b="1" dirty="0" smtClean="0">
                <a:solidFill>
                  <a:srgbClr val="004416"/>
                </a:solidFill>
                <a:latin typeface="Helvetica Light"/>
              </a:rPr>
              <a:t>” Calculates the Correct Standard Deviation </a:t>
            </a:r>
            <a:endParaRPr lang="en-US" sz="3600" b="1" dirty="0">
              <a:solidFill>
                <a:srgbClr val="004416"/>
              </a:solidFill>
              <a:latin typeface="Helvetica Light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spcBef>
                <a:spcPts val="1200"/>
              </a:spcBef>
            </a:pPr>
            <a:r>
              <a:rPr lang="en-US" sz="2400" b="1" dirty="0" smtClean="0"/>
              <a:t>One workbook containing all strains (</a:t>
            </a:r>
            <a:r>
              <a:rPr lang="en-US" sz="2400" b="1" dirty="0" err="1"/>
              <a:t>wt</a:t>
            </a:r>
            <a:r>
              <a:rPr lang="en-US" sz="2400" b="1" dirty="0"/>
              <a:t>, dcin5, dgln3, dhap4, dhmo1, and </a:t>
            </a:r>
            <a:r>
              <a:rPr lang="en-US" sz="2400" b="1" dirty="0" smtClean="0"/>
              <a:t>dzap1) for the network with 22 genes and 47 edges, no graphs, </a:t>
            </a:r>
            <a:r>
              <a:rPr lang="en-US" sz="2400" b="1" dirty="0" err="1" smtClean="0"/>
              <a:t>fixb</a:t>
            </a:r>
            <a:r>
              <a:rPr lang="en-US" sz="2400" b="1" dirty="0" smtClean="0"/>
              <a:t> = 1, and </a:t>
            </a:r>
            <a:r>
              <a:rPr lang="en-US" sz="2400" b="1" dirty="0" err="1" smtClean="0"/>
              <a:t>fixP</a:t>
            </a:r>
            <a:r>
              <a:rPr lang="en-US" sz="2400" b="1" dirty="0" smtClean="0"/>
              <a:t> = 1 was run </a:t>
            </a:r>
          </a:p>
          <a:p>
            <a:pPr lvl="0">
              <a:spcBef>
                <a:spcPts val="1200"/>
              </a:spcBef>
            </a:pPr>
            <a:r>
              <a:rPr lang="en-US" sz="2400" b="1" dirty="0" smtClean="0"/>
              <a:t>Manually </a:t>
            </a:r>
            <a:r>
              <a:rPr lang="en-US" sz="2400" b="1" dirty="0"/>
              <a:t>c</a:t>
            </a:r>
            <a:r>
              <a:rPr lang="en-US" sz="2400" b="1" dirty="0" smtClean="0"/>
              <a:t>alculated </a:t>
            </a:r>
            <a:r>
              <a:rPr lang="en-US" sz="2400" b="1" dirty="0"/>
              <a:t>the standard deviations of the log2 fold expression and compared them to the </a:t>
            </a:r>
            <a:r>
              <a:rPr lang="en-US" sz="2400" b="1" dirty="0" err="1"/>
              <a:t>sigmas</a:t>
            </a:r>
            <a:r>
              <a:rPr lang="en-US" sz="2400" b="1" dirty="0"/>
              <a:t> that </a:t>
            </a:r>
            <a:r>
              <a:rPr lang="en-US" sz="2400" b="1" dirty="0" err="1"/>
              <a:t>GRNmap</a:t>
            </a:r>
            <a:r>
              <a:rPr lang="en-US" sz="2400" b="1" dirty="0"/>
              <a:t> </a:t>
            </a:r>
            <a:r>
              <a:rPr lang="en-US" sz="2400" b="1" dirty="0" smtClean="0"/>
              <a:t>calculated</a:t>
            </a:r>
          </a:p>
          <a:p>
            <a:pPr>
              <a:spcBef>
                <a:spcPts val="1200"/>
              </a:spcBef>
            </a:pPr>
            <a:r>
              <a:rPr lang="en-US" sz="2400" b="1" dirty="0" smtClean="0"/>
              <a:t>The </a:t>
            </a:r>
            <a:r>
              <a:rPr lang="en-US" sz="2400" b="1" dirty="0"/>
              <a:t>maximum difference between the </a:t>
            </a:r>
            <a:r>
              <a:rPr lang="en-US" sz="2400" b="1" dirty="0" smtClean="0"/>
              <a:t>manually calculated </a:t>
            </a:r>
            <a:r>
              <a:rPr lang="en-US" sz="2400" b="1" dirty="0" err="1"/>
              <a:t>sigmas</a:t>
            </a:r>
            <a:r>
              <a:rPr lang="en-US" sz="2400" b="1" dirty="0"/>
              <a:t> and the MATLAB calculated </a:t>
            </a:r>
            <a:r>
              <a:rPr lang="en-US" sz="2400" b="1" dirty="0" err="1"/>
              <a:t>sigmas</a:t>
            </a:r>
            <a:r>
              <a:rPr lang="en-US" sz="2400" b="1" dirty="0"/>
              <a:t> was E-15. </a:t>
            </a:r>
          </a:p>
        </p:txBody>
      </p:sp>
    </p:spTree>
    <p:extLst>
      <p:ext uri="{BB962C8B-B14F-4D97-AF65-F5344CB8AC3E}">
        <p14:creationId xmlns:p14="http://schemas.microsoft.com/office/powerpoint/2010/main" val="103138802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>
                <a:solidFill>
                  <a:srgbClr val="004416"/>
                </a:solidFill>
                <a:latin typeface="Helvetica Light"/>
              </a:rPr>
              <a:t>Setting </a:t>
            </a:r>
            <a:r>
              <a:rPr lang="en-US" sz="3600" b="1" dirty="0" err="1" smtClean="0">
                <a:solidFill>
                  <a:srgbClr val="004416"/>
                </a:solidFill>
                <a:latin typeface="Helvetica Light"/>
              </a:rPr>
              <a:t>estimateParams</a:t>
            </a:r>
            <a:r>
              <a:rPr lang="en-US" sz="3600" b="1" dirty="0">
                <a:solidFill>
                  <a:srgbClr val="004416"/>
                </a:solidFill>
                <a:latin typeface="Helvetica Light"/>
              </a:rPr>
              <a:t> E</a:t>
            </a:r>
            <a:r>
              <a:rPr lang="en-US" sz="3600" b="1" dirty="0" smtClean="0">
                <a:solidFill>
                  <a:srgbClr val="004416"/>
                </a:solidFill>
                <a:latin typeface="Helvetica Light"/>
              </a:rPr>
              <a:t>qual to Zero Created an Error In MATLAB</a:t>
            </a:r>
            <a:endParaRPr lang="en-US" sz="3600" b="1" dirty="0">
              <a:solidFill>
                <a:srgbClr val="004416"/>
              </a:solidFill>
              <a:latin typeface="Helvetica Light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70000" lnSpcReduction="20000"/>
          </a:bodyPr>
          <a:lstStyle/>
          <a:p>
            <a:pPr>
              <a:spcBef>
                <a:spcPts val="1200"/>
              </a:spcBef>
            </a:pPr>
            <a:r>
              <a:rPr lang="en-US" b="1" dirty="0" smtClean="0">
                <a:latin typeface="Helvetica Light"/>
              </a:rPr>
              <a:t>Sixteen “large” test files were run with alpha set to 0.001; </a:t>
            </a:r>
            <a:r>
              <a:rPr lang="en-US" b="1" dirty="0" err="1" smtClean="0">
                <a:latin typeface="Helvetica Light"/>
              </a:rPr>
              <a:t>MaxIter</a:t>
            </a:r>
            <a:r>
              <a:rPr lang="en-US" b="1" dirty="0" smtClean="0">
                <a:latin typeface="Helvetica Light"/>
              </a:rPr>
              <a:t> and </a:t>
            </a:r>
            <a:r>
              <a:rPr lang="en-US" b="1" dirty="0" err="1" smtClean="0">
                <a:latin typeface="Helvetica Light"/>
              </a:rPr>
              <a:t>MaxFunEval</a:t>
            </a:r>
            <a:r>
              <a:rPr lang="en-US" b="1" dirty="0" smtClean="0">
                <a:latin typeface="Helvetica Light"/>
              </a:rPr>
              <a:t> set to 1.00E+06; and </a:t>
            </a:r>
            <a:r>
              <a:rPr lang="en-US" b="1" dirty="0" err="1" smtClean="0">
                <a:latin typeface="Helvetica Light"/>
              </a:rPr>
              <a:t>TolFun</a:t>
            </a:r>
            <a:r>
              <a:rPr lang="en-US" b="1" dirty="0" smtClean="0">
                <a:latin typeface="Helvetica Light"/>
              </a:rPr>
              <a:t> and </a:t>
            </a:r>
            <a:r>
              <a:rPr lang="en-US" b="1" dirty="0" err="1" smtClean="0">
                <a:latin typeface="Helvetica Light"/>
              </a:rPr>
              <a:t>TolX</a:t>
            </a:r>
            <a:r>
              <a:rPr lang="en-US" b="1" dirty="0" smtClean="0">
                <a:latin typeface="Helvetica Light"/>
              </a:rPr>
              <a:t> set to 1.00E-05</a:t>
            </a:r>
          </a:p>
          <a:p>
            <a:pPr>
              <a:spcBef>
                <a:spcPts val="1200"/>
              </a:spcBef>
            </a:pPr>
            <a:r>
              <a:rPr lang="en-US" b="1" dirty="0" smtClean="0">
                <a:latin typeface="Helvetica Light"/>
              </a:rPr>
              <a:t>When </a:t>
            </a:r>
            <a:r>
              <a:rPr lang="en-US" b="1" dirty="0" err="1" smtClean="0">
                <a:latin typeface="Helvetica Light"/>
              </a:rPr>
              <a:t>estimateParams</a:t>
            </a:r>
            <a:r>
              <a:rPr lang="en-US" b="1" dirty="0">
                <a:latin typeface="Helvetica Light"/>
              </a:rPr>
              <a:t> </a:t>
            </a:r>
            <a:r>
              <a:rPr lang="en-US" b="1" dirty="0" smtClean="0">
                <a:latin typeface="Helvetica Light"/>
              </a:rPr>
              <a:t>is set to zero the .</a:t>
            </a:r>
            <a:r>
              <a:rPr lang="en-US" b="1" dirty="0" err="1" smtClean="0">
                <a:latin typeface="Helvetica Light"/>
              </a:rPr>
              <a:t>xlsx</a:t>
            </a:r>
            <a:r>
              <a:rPr lang="en-US" b="1" dirty="0" smtClean="0">
                <a:latin typeface="Helvetica Light"/>
              </a:rPr>
              <a:t> does not output correctly and there is no .mat file produced </a:t>
            </a:r>
          </a:p>
          <a:p>
            <a:pPr>
              <a:spcBef>
                <a:spcPts val="1200"/>
              </a:spcBef>
            </a:pPr>
            <a:r>
              <a:rPr lang="en-US" b="1" dirty="0" smtClean="0">
                <a:latin typeface="Helvetica Light"/>
              </a:rPr>
              <a:t>Also uncovered that if </a:t>
            </a:r>
            <a:r>
              <a:rPr lang="en-US" b="1" dirty="0" err="1" smtClean="0">
                <a:latin typeface="Helvetica Light"/>
              </a:rPr>
              <a:t>makeGraphs</a:t>
            </a:r>
            <a:r>
              <a:rPr lang="en-US" b="1" dirty="0" smtClean="0">
                <a:latin typeface="Helvetica Light"/>
              </a:rPr>
              <a:t> is set to zero, MATLAB will not automatically save the </a:t>
            </a:r>
            <a:r>
              <a:rPr lang="en-US" b="1" dirty="0" err="1" smtClean="0">
                <a:latin typeface="Helvetica Light"/>
              </a:rPr>
              <a:t>optimization_diagnostic</a:t>
            </a:r>
            <a:r>
              <a:rPr lang="en-US" b="1" dirty="0" smtClean="0">
                <a:latin typeface="Helvetica Light"/>
              </a:rPr>
              <a:t> image </a:t>
            </a:r>
          </a:p>
          <a:p>
            <a:pPr>
              <a:spcBef>
                <a:spcPts val="1200"/>
              </a:spcBef>
            </a:pPr>
            <a:r>
              <a:rPr lang="en-US" b="1" dirty="0">
                <a:latin typeface="Helvetica Light"/>
              </a:rPr>
              <a:t>M</a:t>
            </a:r>
            <a:r>
              <a:rPr lang="en-US" b="1" dirty="0" smtClean="0">
                <a:latin typeface="Helvetica Light"/>
              </a:rPr>
              <a:t>ultiple runs were performed at </a:t>
            </a:r>
            <a:r>
              <a:rPr lang="en-US" b="1" dirty="0">
                <a:latin typeface="Helvetica Light"/>
              </a:rPr>
              <a:t>o</a:t>
            </a:r>
            <a:r>
              <a:rPr lang="en-US" b="1" dirty="0" smtClean="0">
                <a:latin typeface="Helvetica Light"/>
              </a:rPr>
              <a:t>nce </a:t>
            </a:r>
            <a:r>
              <a:rPr lang="en-US" b="1" dirty="0">
                <a:latin typeface="Helvetica Light"/>
              </a:rPr>
              <a:t>on the </a:t>
            </a:r>
            <a:r>
              <a:rPr lang="en-US" b="1" dirty="0" smtClean="0">
                <a:latin typeface="Helvetica Light"/>
              </a:rPr>
              <a:t>same computer for this experiment.</a:t>
            </a:r>
          </a:p>
          <a:p>
            <a:pPr>
              <a:spcBef>
                <a:spcPts val="1200"/>
              </a:spcBef>
            </a:pPr>
            <a:r>
              <a:rPr lang="en-US" b="1" dirty="0" smtClean="0">
                <a:latin typeface="Helvetica Light"/>
              </a:rPr>
              <a:t>How to </a:t>
            </a:r>
            <a:r>
              <a:rPr lang="en-US" b="1" dirty="0" smtClean="0">
                <a:latin typeface="Helvetica Light"/>
              </a:rPr>
              <a:t>perform </a:t>
            </a:r>
            <a:r>
              <a:rPr lang="en-US" b="1" dirty="0" smtClean="0">
                <a:latin typeface="Helvetica Light"/>
              </a:rPr>
              <a:t>multiple runs at once on one computer is documented on the </a:t>
            </a:r>
            <a:r>
              <a:rPr lang="en-US" b="1" dirty="0" err="1" smtClean="0">
                <a:latin typeface="Helvetica Light"/>
              </a:rPr>
              <a:t>GRNmap</a:t>
            </a:r>
            <a:r>
              <a:rPr lang="en-US" b="1" dirty="0" smtClean="0">
                <a:latin typeface="Helvetica Light"/>
              </a:rPr>
              <a:t> </a:t>
            </a:r>
            <a:r>
              <a:rPr lang="en-US" b="1" dirty="0" err="1" smtClean="0">
                <a:latin typeface="Helvetica Light"/>
              </a:rPr>
              <a:t>Github</a:t>
            </a:r>
            <a:r>
              <a:rPr lang="en-US" b="1" dirty="0" smtClean="0">
                <a:latin typeface="Helvetica Light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02227225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004416"/>
                </a:solidFill>
                <a:latin typeface="Helvetica Light"/>
              </a:rPr>
              <a:t>We Are Working To Automate </a:t>
            </a:r>
            <a:r>
              <a:rPr lang="en-US" b="1" dirty="0" err="1" smtClean="0">
                <a:solidFill>
                  <a:srgbClr val="004416"/>
                </a:solidFill>
                <a:latin typeface="Helvetica Light"/>
              </a:rPr>
              <a:t>GRNmap</a:t>
            </a:r>
            <a:r>
              <a:rPr lang="en-US" b="1" dirty="0" smtClean="0">
                <a:solidFill>
                  <a:srgbClr val="004416"/>
                </a:solidFill>
                <a:latin typeface="Helvetica Light"/>
              </a:rPr>
              <a:t> Tests</a:t>
            </a:r>
            <a:endParaRPr lang="en-US" b="1" dirty="0">
              <a:solidFill>
                <a:srgbClr val="004416"/>
              </a:solidFill>
              <a:latin typeface="Helvetica Light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 smtClean="0">
                <a:latin typeface="Helvetica Light"/>
              </a:rPr>
              <a:t>We are developing unit tests to automate the testing process</a:t>
            </a:r>
          </a:p>
          <a:p>
            <a:r>
              <a:rPr lang="en-US" b="1" dirty="0" smtClean="0">
                <a:latin typeface="Helvetica Light"/>
              </a:rPr>
              <a:t>Compare output sheets a standard or to each other </a:t>
            </a:r>
          </a:p>
          <a:p>
            <a:r>
              <a:rPr lang="en-US" b="1" dirty="0" smtClean="0">
                <a:latin typeface="Helvetica Light"/>
              </a:rPr>
              <a:t>Issues to think about is what constitutes no difference between output sheets </a:t>
            </a:r>
            <a:endParaRPr lang="en-US" b="1" dirty="0">
              <a:latin typeface="Helvetica Light"/>
            </a:endParaRPr>
          </a:p>
        </p:txBody>
      </p:sp>
    </p:spTree>
    <p:extLst>
      <p:ext uri="{BB962C8B-B14F-4D97-AF65-F5344CB8AC3E}">
        <p14:creationId xmlns:p14="http://schemas.microsoft.com/office/powerpoint/2010/main" val="148049209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accent2">
                    <a:lumMod val="50000"/>
                  </a:schemeClr>
                </a:solidFill>
              </a:rPr>
              <a:t>Acknowledgments</a:t>
            </a:r>
            <a:endParaRPr lang="en-US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 smtClean="0"/>
              <a:t>Dr. </a:t>
            </a:r>
            <a:r>
              <a:rPr lang="en-US" b="1" dirty="0" err="1" smtClean="0"/>
              <a:t>Kam</a:t>
            </a:r>
            <a:r>
              <a:rPr lang="en-US" b="1" dirty="0" smtClean="0"/>
              <a:t> </a:t>
            </a:r>
            <a:r>
              <a:rPr lang="en-US" b="1" dirty="0" err="1" smtClean="0"/>
              <a:t>Dahlquist</a:t>
            </a:r>
            <a:endParaRPr lang="en-US" b="1" dirty="0" smtClean="0"/>
          </a:p>
          <a:p>
            <a:r>
              <a:rPr lang="en-US" b="1" dirty="0" smtClean="0"/>
              <a:t>Dr. Ben Fitzpatrick</a:t>
            </a:r>
          </a:p>
          <a:p>
            <a:r>
              <a:rPr lang="en-US" b="1" dirty="0" err="1" smtClean="0"/>
              <a:t>Dondi</a:t>
            </a:r>
            <a:endParaRPr lang="en-US" b="1" dirty="0" smtClean="0"/>
          </a:p>
          <a:p>
            <a:r>
              <a:rPr lang="en-US" b="1" dirty="0" smtClean="0"/>
              <a:t>Fellow members</a:t>
            </a:r>
            <a:endParaRPr lang="en-US" b="1" dirty="0"/>
          </a:p>
          <a:p>
            <a:r>
              <a:rPr lang="en-US" b="1" dirty="0" smtClean="0"/>
              <a:t>Dr. Lily </a:t>
            </a:r>
            <a:r>
              <a:rPr lang="en-US" b="1" dirty="0" err="1" smtClean="0"/>
              <a:t>Khadjavi</a:t>
            </a:r>
            <a:r>
              <a:rPr lang="en-US" b="1" dirty="0" smtClean="0"/>
              <a:t> and Brandon</a:t>
            </a:r>
          </a:p>
        </p:txBody>
      </p:sp>
    </p:spTree>
    <p:extLst>
      <p:ext uri="{BB962C8B-B14F-4D97-AF65-F5344CB8AC3E}">
        <p14:creationId xmlns:p14="http://schemas.microsoft.com/office/powerpoint/2010/main" val="493580330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Box 1"/>
          <p:cNvSpPr txBox="1">
            <a:spLocks noChangeArrowheads="1"/>
          </p:cNvSpPr>
          <p:nvPr/>
        </p:nvSpPr>
        <p:spPr bwMode="auto">
          <a:xfrm>
            <a:off x="990600" y="228600"/>
            <a:ext cx="70866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/>
            <a:r>
              <a:rPr lang="en-US" b="1" dirty="0">
                <a:solidFill>
                  <a:srgbClr val="004416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Systems Biology Workflow</a:t>
            </a:r>
          </a:p>
        </p:txBody>
      </p:sp>
      <p:grpSp>
        <p:nvGrpSpPr>
          <p:cNvPr id="14339" name="Group 3"/>
          <p:cNvGrpSpPr>
            <a:grpSpLocks/>
          </p:cNvGrpSpPr>
          <p:nvPr/>
        </p:nvGrpSpPr>
        <p:grpSpPr bwMode="auto">
          <a:xfrm>
            <a:off x="3200400" y="1066800"/>
            <a:ext cx="2586038" cy="927100"/>
            <a:chOff x="4572000" y="1067509"/>
            <a:chExt cx="2585258" cy="926810"/>
          </a:xfrm>
        </p:grpSpPr>
        <p:sp>
          <p:nvSpPr>
            <p:cNvPr id="14361" name="Rounded Rectangle 1"/>
            <p:cNvSpPr>
              <a:spLocks noChangeArrowheads="1"/>
            </p:cNvSpPr>
            <p:nvPr/>
          </p:nvSpPr>
          <p:spPr bwMode="auto">
            <a:xfrm>
              <a:off x="4577542" y="1067509"/>
              <a:ext cx="2509058" cy="923330"/>
            </a:xfrm>
            <a:prstGeom prst="roundRect">
              <a:avLst>
                <a:gd name="adj" fmla="val 16667"/>
              </a:avLst>
            </a:prstGeom>
            <a:solidFill>
              <a:srgbClr val="0070C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62" name="TextBox 2"/>
            <p:cNvSpPr txBox="1">
              <a:spLocks noChangeArrowheads="1"/>
            </p:cNvSpPr>
            <p:nvPr/>
          </p:nvSpPr>
          <p:spPr bwMode="auto">
            <a:xfrm>
              <a:off x="4572000" y="1070989"/>
              <a:ext cx="2585258" cy="923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r>
                <a:rPr lang="en-US" sz="1800">
                  <a:solidFill>
                    <a:schemeClr val="bg1"/>
                  </a:solidFill>
                </a:rPr>
                <a:t>DNA microarray data:</a:t>
              </a:r>
            </a:p>
            <a:p>
              <a:r>
                <a:rPr lang="en-US" sz="1800">
                  <a:solidFill>
                    <a:schemeClr val="bg1"/>
                  </a:solidFill>
                </a:rPr>
                <a:t>wet lab-generated or published</a:t>
              </a:r>
            </a:p>
          </p:txBody>
        </p:sp>
      </p:grpSp>
      <p:grpSp>
        <p:nvGrpSpPr>
          <p:cNvPr id="14340" name="Group 4"/>
          <p:cNvGrpSpPr>
            <a:grpSpLocks/>
          </p:cNvGrpSpPr>
          <p:nvPr/>
        </p:nvGrpSpPr>
        <p:grpSpPr bwMode="auto">
          <a:xfrm>
            <a:off x="6086475" y="2409825"/>
            <a:ext cx="2303463" cy="1201738"/>
            <a:chOff x="6082608" y="2133600"/>
            <a:chExt cx="2303462" cy="1200329"/>
          </a:xfrm>
        </p:grpSpPr>
        <p:sp>
          <p:nvSpPr>
            <p:cNvPr id="14359" name="Rounded Rectangle 12"/>
            <p:cNvSpPr>
              <a:spLocks noChangeArrowheads="1"/>
            </p:cNvSpPr>
            <p:nvPr/>
          </p:nvSpPr>
          <p:spPr bwMode="auto">
            <a:xfrm>
              <a:off x="6082608" y="2148234"/>
              <a:ext cx="2303462" cy="1185695"/>
            </a:xfrm>
            <a:prstGeom prst="roundRect">
              <a:avLst>
                <a:gd name="adj" fmla="val 16667"/>
              </a:avLst>
            </a:prstGeom>
            <a:solidFill>
              <a:srgbClr val="0070C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60" name="TextBox 5"/>
            <p:cNvSpPr txBox="1">
              <a:spLocks noChangeArrowheads="1"/>
            </p:cNvSpPr>
            <p:nvPr/>
          </p:nvSpPr>
          <p:spPr bwMode="auto">
            <a:xfrm>
              <a:off x="6082608" y="2133600"/>
              <a:ext cx="2303462" cy="12003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r>
                <a:rPr lang="en-US" sz="1800">
                  <a:solidFill>
                    <a:schemeClr val="bg1"/>
                  </a:solidFill>
                </a:rPr>
                <a:t>Statistical analysis,</a:t>
              </a:r>
            </a:p>
            <a:p>
              <a:r>
                <a:rPr lang="en-US" sz="1800">
                  <a:solidFill>
                    <a:schemeClr val="bg1"/>
                  </a:solidFill>
                </a:rPr>
                <a:t>clustering,</a:t>
              </a:r>
            </a:p>
            <a:p>
              <a:r>
                <a:rPr lang="en-US" sz="1800">
                  <a:solidFill>
                    <a:schemeClr val="bg1"/>
                  </a:solidFill>
                </a:rPr>
                <a:t>Gene Ontology, term enrichment</a:t>
              </a:r>
            </a:p>
          </p:txBody>
        </p:sp>
      </p:grpSp>
      <p:grpSp>
        <p:nvGrpSpPr>
          <p:cNvPr id="14341" name="Group 5"/>
          <p:cNvGrpSpPr>
            <a:grpSpLocks/>
          </p:cNvGrpSpPr>
          <p:nvPr/>
        </p:nvGrpSpPr>
        <p:grpSpPr bwMode="auto">
          <a:xfrm>
            <a:off x="6096000" y="4387850"/>
            <a:ext cx="2359025" cy="646113"/>
            <a:chOff x="5832765" y="3581399"/>
            <a:chExt cx="2359429" cy="646332"/>
          </a:xfrm>
        </p:grpSpPr>
        <p:sp>
          <p:nvSpPr>
            <p:cNvPr id="14357" name="Rounded Rectangle 13"/>
            <p:cNvSpPr>
              <a:spLocks noChangeArrowheads="1"/>
            </p:cNvSpPr>
            <p:nvPr/>
          </p:nvSpPr>
          <p:spPr bwMode="auto">
            <a:xfrm>
              <a:off x="5864629" y="3581399"/>
              <a:ext cx="2212572" cy="646331"/>
            </a:xfrm>
            <a:prstGeom prst="roundRect">
              <a:avLst>
                <a:gd name="adj" fmla="val 16667"/>
              </a:avLst>
            </a:prstGeom>
            <a:solidFill>
              <a:srgbClr val="0070C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58" name="TextBox 6"/>
            <p:cNvSpPr txBox="1">
              <a:spLocks noChangeArrowheads="1"/>
            </p:cNvSpPr>
            <p:nvPr/>
          </p:nvSpPr>
          <p:spPr bwMode="auto">
            <a:xfrm>
              <a:off x="5832765" y="3581400"/>
              <a:ext cx="2359429" cy="6463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r>
                <a:rPr lang="en-US" sz="1800">
                  <a:solidFill>
                    <a:schemeClr val="bg1"/>
                  </a:solidFill>
                </a:rPr>
                <a:t>Generate gene regulatory network</a:t>
              </a:r>
            </a:p>
          </p:txBody>
        </p:sp>
      </p:grpSp>
      <p:grpSp>
        <p:nvGrpSpPr>
          <p:cNvPr id="14342" name="Group 6"/>
          <p:cNvGrpSpPr>
            <a:grpSpLocks/>
          </p:cNvGrpSpPr>
          <p:nvPr/>
        </p:nvGrpSpPr>
        <p:grpSpPr bwMode="auto">
          <a:xfrm>
            <a:off x="3336925" y="5410200"/>
            <a:ext cx="2312988" cy="646113"/>
            <a:chOff x="6072911" y="4552193"/>
            <a:chExt cx="2313160" cy="646332"/>
          </a:xfrm>
        </p:grpSpPr>
        <p:sp>
          <p:nvSpPr>
            <p:cNvPr id="14355" name="Rounded Rectangle 14"/>
            <p:cNvSpPr>
              <a:spLocks noChangeArrowheads="1"/>
            </p:cNvSpPr>
            <p:nvPr/>
          </p:nvSpPr>
          <p:spPr bwMode="auto">
            <a:xfrm>
              <a:off x="6082608" y="4552193"/>
              <a:ext cx="2303463" cy="646332"/>
            </a:xfrm>
            <a:prstGeom prst="roundRect">
              <a:avLst>
                <a:gd name="adj" fmla="val 16667"/>
              </a:avLst>
            </a:prstGeom>
            <a:solidFill>
              <a:srgbClr val="0070C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56" name="TextBox 7"/>
            <p:cNvSpPr txBox="1">
              <a:spLocks noChangeArrowheads="1"/>
            </p:cNvSpPr>
            <p:nvPr/>
          </p:nvSpPr>
          <p:spPr bwMode="auto">
            <a:xfrm>
              <a:off x="6072911" y="4552193"/>
              <a:ext cx="2313160" cy="6463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r>
                <a:rPr lang="en-US" sz="1800">
                  <a:solidFill>
                    <a:schemeClr val="bg1"/>
                  </a:solidFill>
                </a:rPr>
                <a:t>Modeling dynamics of the network</a:t>
              </a:r>
            </a:p>
          </p:txBody>
        </p:sp>
      </p:grpSp>
      <p:grpSp>
        <p:nvGrpSpPr>
          <p:cNvPr id="14343" name="Group 7"/>
          <p:cNvGrpSpPr>
            <a:grpSpLocks/>
          </p:cNvGrpSpPr>
          <p:nvPr/>
        </p:nvGrpSpPr>
        <p:grpSpPr bwMode="auto">
          <a:xfrm>
            <a:off x="542925" y="4527550"/>
            <a:ext cx="2616200" cy="368300"/>
            <a:chOff x="0" y="3323625"/>
            <a:chExt cx="2617063" cy="369332"/>
          </a:xfrm>
        </p:grpSpPr>
        <p:sp>
          <p:nvSpPr>
            <p:cNvPr id="14353" name="Rounded Rectangle 11"/>
            <p:cNvSpPr>
              <a:spLocks noChangeArrowheads="1"/>
            </p:cNvSpPr>
            <p:nvPr/>
          </p:nvSpPr>
          <p:spPr bwMode="auto">
            <a:xfrm>
              <a:off x="50938" y="3333928"/>
              <a:ext cx="2509058" cy="359029"/>
            </a:xfrm>
            <a:prstGeom prst="roundRect">
              <a:avLst>
                <a:gd name="adj" fmla="val 16667"/>
              </a:avLst>
            </a:prstGeom>
            <a:solidFill>
              <a:srgbClr val="0070C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54" name="TextBox 8"/>
            <p:cNvSpPr txBox="1">
              <a:spLocks noChangeArrowheads="1"/>
            </p:cNvSpPr>
            <p:nvPr/>
          </p:nvSpPr>
          <p:spPr bwMode="auto">
            <a:xfrm>
              <a:off x="0" y="3323625"/>
              <a:ext cx="2617063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r>
                <a:rPr lang="en-US" sz="1800">
                  <a:solidFill>
                    <a:schemeClr val="bg1"/>
                  </a:solidFill>
                </a:rPr>
                <a:t>Visualizing the results</a:t>
              </a:r>
            </a:p>
          </p:txBody>
        </p:sp>
      </p:grpSp>
      <p:grpSp>
        <p:nvGrpSpPr>
          <p:cNvPr id="14344" name="Group 8"/>
          <p:cNvGrpSpPr>
            <a:grpSpLocks/>
          </p:cNvGrpSpPr>
          <p:nvPr/>
        </p:nvGrpSpPr>
        <p:grpSpPr bwMode="auto">
          <a:xfrm>
            <a:off x="742950" y="2687638"/>
            <a:ext cx="2214563" cy="646112"/>
            <a:chOff x="953818" y="2687598"/>
            <a:chExt cx="2214656" cy="646331"/>
          </a:xfrm>
        </p:grpSpPr>
        <p:sp>
          <p:nvSpPr>
            <p:cNvPr id="14351" name="Rounded Rectangle 10"/>
            <p:cNvSpPr>
              <a:spLocks noChangeArrowheads="1"/>
            </p:cNvSpPr>
            <p:nvPr/>
          </p:nvSpPr>
          <p:spPr bwMode="auto">
            <a:xfrm>
              <a:off x="953818" y="2687598"/>
              <a:ext cx="2214656" cy="646331"/>
            </a:xfrm>
            <a:prstGeom prst="roundRect">
              <a:avLst>
                <a:gd name="adj" fmla="val 16667"/>
              </a:avLst>
            </a:prstGeom>
            <a:solidFill>
              <a:srgbClr val="0070C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52" name="TextBox 9"/>
            <p:cNvSpPr txBox="1">
              <a:spLocks noChangeArrowheads="1"/>
            </p:cNvSpPr>
            <p:nvPr/>
          </p:nvSpPr>
          <p:spPr bwMode="auto">
            <a:xfrm>
              <a:off x="953818" y="2687598"/>
              <a:ext cx="2214656" cy="6463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r>
                <a:rPr lang="en-US" sz="1800">
                  <a:solidFill>
                    <a:schemeClr val="bg1"/>
                  </a:solidFill>
                </a:rPr>
                <a:t>New experimental questions</a:t>
              </a:r>
            </a:p>
          </p:txBody>
        </p:sp>
      </p:grpSp>
      <p:cxnSp>
        <p:nvCxnSpPr>
          <p:cNvPr id="16" name="Straight Arrow Connector 15"/>
          <p:cNvCxnSpPr/>
          <p:nvPr/>
        </p:nvCxnSpPr>
        <p:spPr bwMode="auto">
          <a:xfrm flipH="1">
            <a:off x="5867400" y="5181600"/>
            <a:ext cx="1282700" cy="609600"/>
          </a:xfrm>
          <a:prstGeom prst="straightConnector1">
            <a:avLst/>
          </a:prstGeom>
          <a:ln w="57150">
            <a:solidFill>
              <a:schemeClr val="tx1"/>
            </a:solidFill>
            <a:headEnd type="none" w="med" len="med"/>
            <a:tailEnd type="arrow"/>
          </a:ln>
          <a:ex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 bwMode="auto">
          <a:xfrm flipV="1">
            <a:off x="1752600" y="1528763"/>
            <a:ext cx="1295400" cy="985837"/>
          </a:xfrm>
          <a:prstGeom prst="straightConnector1">
            <a:avLst/>
          </a:prstGeom>
          <a:ln w="57150">
            <a:solidFill>
              <a:schemeClr val="tx1"/>
            </a:solidFill>
            <a:headEnd type="none" w="med" len="med"/>
            <a:tailEnd type="arrow"/>
          </a:ln>
          <a:ex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/>
          <p:nvPr/>
        </p:nvCxnSpPr>
        <p:spPr bwMode="auto">
          <a:xfrm>
            <a:off x="6019800" y="1524000"/>
            <a:ext cx="1130300" cy="685800"/>
          </a:xfrm>
          <a:prstGeom prst="straightConnector1">
            <a:avLst/>
          </a:prstGeom>
          <a:ln w="57150">
            <a:solidFill>
              <a:schemeClr val="tx1"/>
            </a:solidFill>
            <a:headEnd type="none" w="med" len="med"/>
            <a:tailEnd type="arrow"/>
          </a:ln>
          <a:ex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3" name="Straight Arrow Connector 32"/>
          <p:cNvCxnSpPr/>
          <p:nvPr/>
        </p:nvCxnSpPr>
        <p:spPr bwMode="auto">
          <a:xfrm flipH="1" flipV="1">
            <a:off x="1847850" y="5033963"/>
            <a:ext cx="1352550" cy="757237"/>
          </a:xfrm>
          <a:prstGeom prst="straightConnector1">
            <a:avLst/>
          </a:prstGeom>
          <a:ln w="57150">
            <a:solidFill>
              <a:schemeClr val="tx1"/>
            </a:solidFill>
            <a:headEnd type="none" w="med" len="med"/>
            <a:tailEnd type="arrow"/>
          </a:ln>
          <a:ex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7" name="Straight Arrow Connector 36"/>
          <p:cNvCxnSpPr/>
          <p:nvPr/>
        </p:nvCxnSpPr>
        <p:spPr bwMode="auto">
          <a:xfrm flipV="1">
            <a:off x="1752600" y="3429000"/>
            <a:ext cx="0" cy="990600"/>
          </a:xfrm>
          <a:prstGeom prst="straightConnector1">
            <a:avLst/>
          </a:prstGeom>
          <a:ln w="57150">
            <a:solidFill>
              <a:schemeClr val="tx1"/>
            </a:solidFill>
            <a:headEnd type="none" w="med" len="med"/>
            <a:tailEnd type="arrow"/>
          </a:ln>
          <a:ex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1" name="Straight Arrow Connector 40"/>
          <p:cNvCxnSpPr/>
          <p:nvPr/>
        </p:nvCxnSpPr>
        <p:spPr bwMode="auto">
          <a:xfrm>
            <a:off x="7234238" y="3657600"/>
            <a:ext cx="0" cy="609600"/>
          </a:xfrm>
          <a:prstGeom prst="straightConnector1">
            <a:avLst/>
          </a:prstGeom>
          <a:ln w="57150">
            <a:solidFill>
              <a:schemeClr val="tx1"/>
            </a:solidFill>
            <a:headEnd type="none" w="med" len="med"/>
            <a:tailEnd type="arrow"/>
          </a:ln>
          <a:ex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21147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Box 1"/>
          <p:cNvSpPr txBox="1">
            <a:spLocks noChangeArrowheads="1"/>
          </p:cNvSpPr>
          <p:nvPr/>
        </p:nvSpPr>
        <p:spPr bwMode="auto">
          <a:xfrm>
            <a:off x="990600" y="228600"/>
            <a:ext cx="70866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/>
            <a:r>
              <a:rPr lang="en-US" b="1" dirty="0">
                <a:solidFill>
                  <a:srgbClr val="004416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Systems Biology Workflow</a:t>
            </a:r>
          </a:p>
        </p:txBody>
      </p:sp>
      <p:grpSp>
        <p:nvGrpSpPr>
          <p:cNvPr id="14339" name="Group 3"/>
          <p:cNvGrpSpPr>
            <a:grpSpLocks/>
          </p:cNvGrpSpPr>
          <p:nvPr/>
        </p:nvGrpSpPr>
        <p:grpSpPr bwMode="auto">
          <a:xfrm>
            <a:off x="3200400" y="1066800"/>
            <a:ext cx="2586038" cy="927100"/>
            <a:chOff x="4572000" y="1067509"/>
            <a:chExt cx="2585258" cy="926810"/>
          </a:xfrm>
        </p:grpSpPr>
        <p:sp>
          <p:nvSpPr>
            <p:cNvPr id="14361" name="Rounded Rectangle 1"/>
            <p:cNvSpPr>
              <a:spLocks noChangeArrowheads="1"/>
            </p:cNvSpPr>
            <p:nvPr/>
          </p:nvSpPr>
          <p:spPr bwMode="auto">
            <a:xfrm>
              <a:off x="4577542" y="1067509"/>
              <a:ext cx="2509058" cy="923330"/>
            </a:xfrm>
            <a:prstGeom prst="roundRect">
              <a:avLst>
                <a:gd name="adj" fmla="val 16667"/>
              </a:avLst>
            </a:prstGeom>
            <a:solidFill>
              <a:srgbClr val="0070C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62" name="TextBox 2"/>
            <p:cNvSpPr txBox="1">
              <a:spLocks noChangeArrowheads="1"/>
            </p:cNvSpPr>
            <p:nvPr/>
          </p:nvSpPr>
          <p:spPr bwMode="auto">
            <a:xfrm>
              <a:off x="4572000" y="1070989"/>
              <a:ext cx="2585258" cy="923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r>
                <a:rPr lang="en-US" sz="1800">
                  <a:solidFill>
                    <a:schemeClr val="bg1"/>
                  </a:solidFill>
                </a:rPr>
                <a:t>DNA microarray data:</a:t>
              </a:r>
            </a:p>
            <a:p>
              <a:r>
                <a:rPr lang="en-US" sz="1800">
                  <a:solidFill>
                    <a:schemeClr val="bg1"/>
                  </a:solidFill>
                </a:rPr>
                <a:t>wet lab-generated or published</a:t>
              </a:r>
            </a:p>
          </p:txBody>
        </p:sp>
      </p:grpSp>
      <p:grpSp>
        <p:nvGrpSpPr>
          <p:cNvPr id="14340" name="Group 4"/>
          <p:cNvGrpSpPr>
            <a:grpSpLocks/>
          </p:cNvGrpSpPr>
          <p:nvPr/>
        </p:nvGrpSpPr>
        <p:grpSpPr bwMode="auto">
          <a:xfrm>
            <a:off x="6086475" y="2409825"/>
            <a:ext cx="2303463" cy="1201738"/>
            <a:chOff x="6082608" y="2133600"/>
            <a:chExt cx="2303462" cy="1200329"/>
          </a:xfrm>
        </p:grpSpPr>
        <p:sp>
          <p:nvSpPr>
            <p:cNvPr id="14359" name="Rounded Rectangle 12"/>
            <p:cNvSpPr>
              <a:spLocks noChangeArrowheads="1"/>
            </p:cNvSpPr>
            <p:nvPr/>
          </p:nvSpPr>
          <p:spPr bwMode="auto">
            <a:xfrm>
              <a:off x="6082608" y="2148234"/>
              <a:ext cx="2303462" cy="1185695"/>
            </a:xfrm>
            <a:prstGeom prst="roundRect">
              <a:avLst>
                <a:gd name="adj" fmla="val 16667"/>
              </a:avLst>
            </a:prstGeom>
            <a:solidFill>
              <a:srgbClr val="0070C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60" name="TextBox 5"/>
            <p:cNvSpPr txBox="1">
              <a:spLocks noChangeArrowheads="1"/>
            </p:cNvSpPr>
            <p:nvPr/>
          </p:nvSpPr>
          <p:spPr bwMode="auto">
            <a:xfrm>
              <a:off x="6082608" y="2133600"/>
              <a:ext cx="2303462" cy="12003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r>
                <a:rPr lang="en-US" sz="1800">
                  <a:solidFill>
                    <a:schemeClr val="bg1"/>
                  </a:solidFill>
                </a:rPr>
                <a:t>Statistical analysis,</a:t>
              </a:r>
            </a:p>
            <a:p>
              <a:r>
                <a:rPr lang="en-US" sz="1800">
                  <a:solidFill>
                    <a:schemeClr val="bg1"/>
                  </a:solidFill>
                </a:rPr>
                <a:t>clustering,</a:t>
              </a:r>
            </a:p>
            <a:p>
              <a:r>
                <a:rPr lang="en-US" sz="1800">
                  <a:solidFill>
                    <a:schemeClr val="bg1"/>
                  </a:solidFill>
                </a:rPr>
                <a:t>Gene Ontology, term enrichment</a:t>
              </a:r>
            </a:p>
          </p:txBody>
        </p:sp>
      </p:grpSp>
      <p:grpSp>
        <p:nvGrpSpPr>
          <p:cNvPr id="14341" name="Group 5"/>
          <p:cNvGrpSpPr>
            <a:grpSpLocks/>
          </p:cNvGrpSpPr>
          <p:nvPr/>
        </p:nvGrpSpPr>
        <p:grpSpPr bwMode="auto">
          <a:xfrm>
            <a:off x="6096000" y="4387850"/>
            <a:ext cx="2359025" cy="646113"/>
            <a:chOff x="5832765" y="3581399"/>
            <a:chExt cx="2359429" cy="646332"/>
          </a:xfrm>
        </p:grpSpPr>
        <p:sp>
          <p:nvSpPr>
            <p:cNvPr id="14357" name="Rounded Rectangle 13"/>
            <p:cNvSpPr>
              <a:spLocks noChangeArrowheads="1"/>
            </p:cNvSpPr>
            <p:nvPr/>
          </p:nvSpPr>
          <p:spPr bwMode="auto">
            <a:xfrm>
              <a:off x="5864629" y="3581399"/>
              <a:ext cx="2212572" cy="646331"/>
            </a:xfrm>
            <a:prstGeom prst="roundRect">
              <a:avLst>
                <a:gd name="adj" fmla="val 16667"/>
              </a:avLst>
            </a:prstGeom>
            <a:solidFill>
              <a:srgbClr val="0070C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58" name="TextBox 6"/>
            <p:cNvSpPr txBox="1">
              <a:spLocks noChangeArrowheads="1"/>
            </p:cNvSpPr>
            <p:nvPr/>
          </p:nvSpPr>
          <p:spPr bwMode="auto">
            <a:xfrm>
              <a:off x="5832765" y="3581400"/>
              <a:ext cx="2359429" cy="6463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r>
                <a:rPr lang="en-US" sz="1800">
                  <a:solidFill>
                    <a:schemeClr val="bg1"/>
                  </a:solidFill>
                </a:rPr>
                <a:t>Generate gene regulatory network</a:t>
              </a:r>
            </a:p>
          </p:txBody>
        </p:sp>
      </p:grpSp>
      <p:grpSp>
        <p:nvGrpSpPr>
          <p:cNvPr id="14342" name="Group 6"/>
          <p:cNvGrpSpPr>
            <a:grpSpLocks/>
          </p:cNvGrpSpPr>
          <p:nvPr/>
        </p:nvGrpSpPr>
        <p:grpSpPr bwMode="auto">
          <a:xfrm>
            <a:off x="3336925" y="5335355"/>
            <a:ext cx="2312988" cy="646113"/>
            <a:chOff x="6072911" y="4552193"/>
            <a:chExt cx="2313160" cy="646332"/>
          </a:xfrm>
        </p:grpSpPr>
        <p:sp>
          <p:nvSpPr>
            <p:cNvPr id="14355" name="Rounded Rectangle 14"/>
            <p:cNvSpPr>
              <a:spLocks noChangeArrowheads="1"/>
            </p:cNvSpPr>
            <p:nvPr/>
          </p:nvSpPr>
          <p:spPr bwMode="auto">
            <a:xfrm>
              <a:off x="6082608" y="4552193"/>
              <a:ext cx="2303463" cy="646332"/>
            </a:xfrm>
            <a:prstGeom prst="roundRect">
              <a:avLst>
                <a:gd name="adj" fmla="val 16667"/>
              </a:avLst>
            </a:pr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4356" name="TextBox 7"/>
            <p:cNvSpPr txBox="1">
              <a:spLocks noChangeArrowheads="1"/>
            </p:cNvSpPr>
            <p:nvPr/>
          </p:nvSpPr>
          <p:spPr bwMode="auto">
            <a:xfrm>
              <a:off x="6072911" y="4552194"/>
              <a:ext cx="2313160" cy="6463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r>
                <a:rPr lang="en-US" sz="1800" dirty="0">
                  <a:solidFill>
                    <a:srgbClr val="000000"/>
                  </a:solidFill>
                </a:rPr>
                <a:t>Modeling </a:t>
              </a:r>
              <a:r>
                <a:rPr lang="en-US" sz="1800" dirty="0" smtClean="0">
                  <a:solidFill>
                    <a:srgbClr val="000000"/>
                  </a:solidFill>
                </a:rPr>
                <a:t>dynamics </a:t>
              </a:r>
              <a:r>
                <a:rPr lang="en-US" sz="1800" dirty="0">
                  <a:solidFill>
                    <a:srgbClr val="000000"/>
                  </a:solidFill>
                </a:rPr>
                <a:t>of the network</a:t>
              </a:r>
            </a:p>
          </p:txBody>
        </p:sp>
      </p:grpSp>
      <p:grpSp>
        <p:nvGrpSpPr>
          <p:cNvPr id="14343" name="Group 7"/>
          <p:cNvGrpSpPr>
            <a:grpSpLocks/>
          </p:cNvGrpSpPr>
          <p:nvPr/>
        </p:nvGrpSpPr>
        <p:grpSpPr bwMode="auto">
          <a:xfrm>
            <a:off x="542925" y="4527550"/>
            <a:ext cx="2616200" cy="368300"/>
            <a:chOff x="0" y="3323625"/>
            <a:chExt cx="2617063" cy="369332"/>
          </a:xfrm>
        </p:grpSpPr>
        <p:sp>
          <p:nvSpPr>
            <p:cNvPr id="14353" name="Rounded Rectangle 11"/>
            <p:cNvSpPr>
              <a:spLocks noChangeArrowheads="1"/>
            </p:cNvSpPr>
            <p:nvPr/>
          </p:nvSpPr>
          <p:spPr bwMode="auto">
            <a:xfrm>
              <a:off x="50938" y="3333928"/>
              <a:ext cx="2509058" cy="359029"/>
            </a:xfrm>
            <a:prstGeom prst="roundRect">
              <a:avLst>
                <a:gd name="adj" fmla="val 16667"/>
              </a:avLst>
            </a:prstGeom>
            <a:solidFill>
              <a:srgbClr val="0070C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54" name="TextBox 8"/>
            <p:cNvSpPr txBox="1">
              <a:spLocks noChangeArrowheads="1"/>
            </p:cNvSpPr>
            <p:nvPr/>
          </p:nvSpPr>
          <p:spPr bwMode="auto">
            <a:xfrm>
              <a:off x="0" y="3323625"/>
              <a:ext cx="2617063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r>
                <a:rPr lang="en-US" sz="1800" dirty="0">
                  <a:solidFill>
                    <a:schemeClr val="bg1"/>
                  </a:solidFill>
                </a:rPr>
                <a:t>Visualizing the results</a:t>
              </a:r>
            </a:p>
          </p:txBody>
        </p:sp>
      </p:grpSp>
      <p:grpSp>
        <p:nvGrpSpPr>
          <p:cNvPr id="14344" name="Group 8"/>
          <p:cNvGrpSpPr>
            <a:grpSpLocks/>
          </p:cNvGrpSpPr>
          <p:nvPr/>
        </p:nvGrpSpPr>
        <p:grpSpPr bwMode="auto">
          <a:xfrm>
            <a:off x="742950" y="2687638"/>
            <a:ext cx="2214563" cy="646112"/>
            <a:chOff x="953818" y="2687598"/>
            <a:chExt cx="2214656" cy="646331"/>
          </a:xfrm>
        </p:grpSpPr>
        <p:sp>
          <p:nvSpPr>
            <p:cNvPr id="14351" name="Rounded Rectangle 10"/>
            <p:cNvSpPr>
              <a:spLocks noChangeArrowheads="1"/>
            </p:cNvSpPr>
            <p:nvPr/>
          </p:nvSpPr>
          <p:spPr bwMode="auto">
            <a:xfrm>
              <a:off x="953818" y="2687598"/>
              <a:ext cx="2214656" cy="646331"/>
            </a:xfrm>
            <a:prstGeom prst="roundRect">
              <a:avLst>
                <a:gd name="adj" fmla="val 16667"/>
              </a:avLst>
            </a:prstGeom>
            <a:solidFill>
              <a:srgbClr val="0070C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52" name="TextBox 9"/>
            <p:cNvSpPr txBox="1">
              <a:spLocks noChangeArrowheads="1"/>
            </p:cNvSpPr>
            <p:nvPr/>
          </p:nvSpPr>
          <p:spPr bwMode="auto">
            <a:xfrm>
              <a:off x="953818" y="2687598"/>
              <a:ext cx="2214656" cy="6463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r>
                <a:rPr lang="en-US" sz="1800">
                  <a:solidFill>
                    <a:schemeClr val="bg1"/>
                  </a:solidFill>
                </a:rPr>
                <a:t>New experimental questions</a:t>
              </a:r>
            </a:p>
          </p:txBody>
        </p:sp>
      </p:grpSp>
      <p:cxnSp>
        <p:nvCxnSpPr>
          <p:cNvPr id="16" name="Straight Arrow Connector 15"/>
          <p:cNvCxnSpPr/>
          <p:nvPr/>
        </p:nvCxnSpPr>
        <p:spPr bwMode="auto">
          <a:xfrm flipH="1">
            <a:off x="5867400" y="5181600"/>
            <a:ext cx="1282700" cy="609600"/>
          </a:xfrm>
          <a:prstGeom prst="straightConnector1">
            <a:avLst/>
          </a:prstGeom>
          <a:ln w="57150">
            <a:solidFill>
              <a:schemeClr val="tx1"/>
            </a:solidFill>
            <a:headEnd type="none" w="med" len="med"/>
            <a:tailEnd type="arrow"/>
          </a:ln>
          <a:ex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 bwMode="auto">
          <a:xfrm flipV="1">
            <a:off x="1752600" y="1528763"/>
            <a:ext cx="1295400" cy="985837"/>
          </a:xfrm>
          <a:prstGeom prst="straightConnector1">
            <a:avLst/>
          </a:prstGeom>
          <a:ln w="57150">
            <a:solidFill>
              <a:schemeClr val="tx1"/>
            </a:solidFill>
            <a:headEnd type="none" w="med" len="med"/>
            <a:tailEnd type="arrow"/>
          </a:ln>
          <a:ex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/>
          <p:nvPr/>
        </p:nvCxnSpPr>
        <p:spPr bwMode="auto">
          <a:xfrm>
            <a:off x="6019800" y="1524000"/>
            <a:ext cx="1130300" cy="685800"/>
          </a:xfrm>
          <a:prstGeom prst="straightConnector1">
            <a:avLst/>
          </a:prstGeom>
          <a:ln w="57150">
            <a:solidFill>
              <a:schemeClr val="tx1"/>
            </a:solidFill>
            <a:headEnd type="none" w="med" len="med"/>
            <a:tailEnd type="arrow"/>
          </a:ln>
          <a:ex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3" name="Straight Arrow Connector 32"/>
          <p:cNvCxnSpPr/>
          <p:nvPr/>
        </p:nvCxnSpPr>
        <p:spPr bwMode="auto">
          <a:xfrm flipH="1" flipV="1">
            <a:off x="1847850" y="5033963"/>
            <a:ext cx="1352550" cy="757237"/>
          </a:xfrm>
          <a:prstGeom prst="straightConnector1">
            <a:avLst/>
          </a:prstGeom>
          <a:ln w="57150">
            <a:solidFill>
              <a:schemeClr val="tx1"/>
            </a:solidFill>
            <a:headEnd type="none" w="med" len="med"/>
            <a:tailEnd type="arrow"/>
          </a:ln>
          <a:ex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7" name="Straight Arrow Connector 36"/>
          <p:cNvCxnSpPr/>
          <p:nvPr/>
        </p:nvCxnSpPr>
        <p:spPr bwMode="auto">
          <a:xfrm flipV="1">
            <a:off x="1752600" y="3429000"/>
            <a:ext cx="0" cy="990600"/>
          </a:xfrm>
          <a:prstGeom prst="straightConnector1">
            <a:avLst/>
          </a:prstGeom>
          <a:ln w="57150">
            <a:solidFill>
              <a:schemeClr val="tx1"/>
            </a:solidFill>
            <a:headEnd type="none" w="med" len="med"/>
            <a:tailEnd type="arrow"/>
          </a:ln>
          <a:ex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1" name="Straight Arrow Connector 40"/>
          <p:cNvCxnSpPr/>
          <p:nvPr/>
        </p:nvCxnSpPr>
        <p:spPr bwMode="auto">
          <a:xfrm>
            <a:off x="7234238" y="3657600"/>
            <a:ext cx="0" cy="609600"/>
          </a:xfrm>
          <a:prstGeom prst="straightConnector1">
            <a:avLst/>
          </a:prstGeom>
          <a:ln w="57150">
            <a:solidFill>
              <a:schemeClr val="tx1"/>
            </a:solidFill>
            <a:headEnd type="none" w="med" len="med"/>
            <a:tailEnd type="arrow"/>
          </a:ln>
          <a:ex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781313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/>
        </p:nvSpPr>
        <p:spPr>
          <a:xfrm>
            <a:off x="283081" y="440709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kern="1200" spc="-1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-100" normalizeH="0" baseline="0" noProof="0" dirty="0" err="1" smtClean="0">
                <a:ln>
                  <a:noFill/>
                </a:ln>
                <a:solidFill>
                  <a:srgbClr val="004416"/>
                </a:solidFill>
                <a:effectLst/>
                <a:uLnTx/>
                <a:uFillTx/>
                <a:latin typeface="Arial"/>
              </a:rPr>
              <a:t>GRNmap</a:t>
            </a:r>
            <a:r>
              <a:rPr kumimoji="0" lang="en-US" sz="2800" b="1" i="0" u="none" strike="noStrike" kern="1200" cap="none" spc="-100" normalizeH="0" baseline="0" noProof="0" dirty="0" smtClean="0">
                <a:ln>
                  <a:noFill/>
                </a:ln>
                <a:solidFill>
                  <a:srgbClr val="004416"/>
                </a:solidFill>
                <a:effectLst/>
                <a:uLnTx/>
                <a:uFillTx/>
                <a:latin typeface="Arial"/>
              </a:rPr>
              <a:t>: Gene Regulatory Network Modeling and Parameter Estimation</a:t>
            </a:r>
            <a:endParaRPr kumimoji="0" lang="en-US" sz="2800" b="1" i="0" u="none" strike="noStrike" kern="1200" cap="none" spc="-100" normalizeH="0" baseline="0" noProof="0" dirty="0">
              <a:ln>
                <a:noFill/>
              </a:ln>
              <a:solidFill>
                <a:srgbClr val="004416"/>
              </a:solidFill>
              <a:effectLst/>
              <a:uLnTx/>
              <a:uFillTx/>
              <a:latin typeface="Arial"/>
            </a:endParaRPr>
          </a:p>
        </p:txBody>
      </p:sp>
      <p:sp>
        <p:nvSpPr>
          <p:cNvPr id="7" name="Content Placeholder 2"/>
          <p:cNvSpPr>
            <a:spLocks noGrp="1"/>
          </p:cNvSpPr>
          <p:nvPr/>
        </p:nvSpPr>
        <p:spPr>
          <a:xfrm>
            <a:off x="173896" y="3760269"/>
            <a:ext cx="8495731" cy="265702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82880" marR="0" lvl="0" indent="-18288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93A299"/>
              </a:buClr>
              <a:buSzPct val="85000"/>
              <a:buFont typeface="Arial" pitchFamily="34" charset="0"/>
              <a:buChar char="•"/>
              <a:tabLst/>
              <a:defRPr/>
            </a:pPr>
            <a:r>
              <a:rPr kumimoji="0" 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 Light"/>
              </a:rPr>
              <a:t>The user has a choice to model the dynamics  based on a sigmoidal (shown) or </a:t>
            </a:r>
            <a:r>
              <a:rPr kumimoji="0" lang="en-US" sz="20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 Light"/>
              </a:rPr>
              <a:t>Michaelis-Menten</a:t>
            </a:r>
            <a:r>
              <a:rPr kumimoji="0" 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 Light"/>
              </a:rPr>
              <a:t> function. </a:t>
            </a:r>
          </a:p>
          <a:p>
            <a:pPr marL="182880" marR="0" lvl="0" indent="-18288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93A299"/>
              </a:buClr>
              <a:buSzPct val="85000"/>
              <a:buFont typeface="Arial" pitchFamily="34" charset="0"/>
              <a:buChar char="•"/>
              <a:tabLst/>
              <a:defRPr/>
            </a:pPr>
            <a:r>
              <a:rPr kumimoji="0" 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 Light"/>
              </a:rPr>
              <a:t>Parameters are estimated from DNA microarray data from wild type and transcription factor deletion strains subjected to cold shock conditions.</a:t>
            </a:r>
          </a:p>
          <a:p>
            <a:pPr marL="182880" marR="0" lvl="0" indent="-18288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93A299"/>
              </a:buClr>
              <a:buSzPct val="85000"/>
              <a:buFont typeface="Arial" pitchFamily="34" charset="0"/>
              <a:buChar char="•"/>
              <a:tabLst/>
              <a:defRPr/>
            </a:pPr>
            <a:r>
              <a:rPr kumimoji="0" 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 Light"/>
              </a:rPr>
              <a:t>Weight parameter, </a:t>
            </a:r>
            <a:r>
              <a:rPr kumimoji="0" lang="en-US" sz="2000" b="1" i="1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 Light"/>
                <a:cs typeface="Times New Roman"/>
              </a:rPr>
              <a:t>w</a:t>
            </a:r>
            <a:r>
              <a:rPr kumimoji="0" 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 Light"/>
              </a:rPr>
              <a:t>, gives the direction (activation or repression) and magnitude of regulatory relationship.</a:t>
            </a:r>
          </a:p>
        </p:txBody>
      </p:sp>
      <p:pic>
        <p:nvPicPr>
          <p:cNvPr id="8" name="Picture 7" descr="figure01a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20096" y="991555"/>
            <a:ext cx="3650008" cy="27375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9" name="TextBox 8"/>
              <p:cNvSpPr txBox="1"/>
              <p:nvPr/>
            </p:nvSpPr>
            <p:spPr>
              <a:xfrm>
                <a:off x="0" y="2152691"/>
                <a:ext cx="5638800" cy="736740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50800" tIns="50800" rIns="50800" bIns="50800" numCol="1" spcCol="38100" rtlCol="0" anchor="ctr">
                <a:spAutoFit/>
              </a:bodyPr>
              <a:lstStyle/>
              <a:p>
                <a:pPr marL="0" marR="0" indent="0" algn="ctr" defTabSz="584200" rtl="0" fontAlgn="auto" latinLnBrk="1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14:m>
                  <m:oMath xmlns:m="http://schemas.openxmlformats.org/officeDocument/2006/math">
                    <m:f>
                      <m:fPr>
                        <m:ctrlPr>
                          <a:rPr kumimoji="0" lang="en-US" sz="2400" b="0" i="1" u="none" strike="noStrike" cap="none" spc="0" normalizeH="0" baseline="0" smtClean="0">
                            <a:ln>
                              <a:noFill/>
                            </a:ln>
                            <a:solidFill>
                              <a:srgbClr val="000000"/>
                            </a:solidFill>
                            <a:effectLst/>
                            <a:uFillTx/>
                            <a:latin typeface="Cambria Math"/>
                            <a:sym typeface="Helvetica Light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kumimoji="0" lang="en-US" sz="2400" b="0" i="1" u="none" strike="noStrike" cap="none" spc="0" normalizeH="0" baseline="0" smtClean="0">
                                <a:ln>
                                  <a:noFill/>
                                </a:ln>
                                <a:solidFill>
                                  <a:srgbClr val="000000"/>
                                </a:solidFill>
                                <a:effectLst/>
                                <a:uFillTx/>
                                <a:latin typeface="Cambria Math"/>
                                <a:sym typeface="Helvetica Light"/>
                              </a:rPr>
                            </m:ctrlPr>
                          </m:sSubPr>
                          <m:e>
                            <m:r>
                              <a:rPr kumimoji="0" lang="en-US" sz="2400" b="0" i="1" u="none" strike="noStrike" cap="none" spc="0" normalizeH="0" baseline="0" smtClean="0">
                                <a:ln>
                                  <a:noFill/>
                                </a:ln>
                                <a:solidFill>
                                  <a:srgbClr val="000000"/>
                                </a:solidFill>
                                <a:effectLst/>
                                <a:uFillTx/>
                                <a:latin typeface="Cambria Math"/>
                                <a:sym typeface="Helvetica Light"/>
                              </a:rPr>
                              <m:t>𝑑𝑥</m:t>
                            </m:r>
                          </m:e>
                          <m:sub>
                            <m:r>
                              <a:rPr kumimoji="0" lang="en-US" sz="2400" b="0" i="1" u="none" strike="noStrike" cap="none" spc="0" normalizeH="0" baseline="0" smtClean="0">
                                <a:ln>
                                  <a:noFill/>
                                </a:ln>
                                <a:solidFill>
                                  <a:srgbClr val="000000"/>
                                </a:solidFill>
                                <a:effectLst/>
                                <a:uFillTx/>
                                <a:latin typeface="Cambria Math"/>
                                <a:sym typeface="Helvetica Light"/>
                              </a:rPr>
                              <m:t>𝑖</m:t>
                            </m:r>
                          </m:sub>
                        </m:sSub>
                        <m:r>
                          <a:rPr kumimoji="0" lang="en-US" sz="2400" b="0" i="1" u="none" strike="noStrike" cap="none" spc="0" normalizeH="0" baseline="0" smtClean="0">
                            <a:ln>
                              <a:noFill/>
                            </a:ln>
                            <a:solidFill>
                              <a:srgbClr val="000000"/>
                            </a:solidFill>
                            <a:effectLst/>
                            <a:uFillTx/>
                            <a:latin typeface="Cambria Math"/>
                            <a:sym typeface="Helvetica Light"/>
                          </a:rPr>
                          <m:t>(</m:t>
                        </m:r>
                        <m:r>
                          <a:rPr kumimoji="0" lang="en-US" sz="2400" b="0" i="1" u="none" strike="noStrike" cap="none" spc="0" normalizeH="0" baseline="0" smtClean="0">
                            <a:ln>
                              <a:noFill/>
                            </a:ln>
                            <a:solidFill>
                              <a:srgbClr val="000000"/>
                            </a:solidFill>
                            <a:effectLst/>
                            <a:uFillTx/>
                            <a:latin typeface="Cambria Math"/>
                            <a:sym typeface="Helvetica Light"/>
                          </a:rPr>
                          <m:t>𝑡</m:t>
                        </m:r>
                        <m:r>
                          <a:rPr kumimoji="0" lang="en-US" sz="2400" b="0" i="1" u="none" strike="noStrike" cap="none" spc="0" normalizeH="0" baseline="0" smtClean="0">
                            <a:ln>
                              <a:noFill/>
                            </a:ln>
                            <a:solidFill>
                              <a:srgbClr val="000000"/>
                            </a:solidFill>
                            <a:effectLst/>
                            <a:uFillTx/>
                            <a:latin typeface="Cambria Math"/>
                            <a:sym typeface="Helvetica Light"/>
                          </a:rPr>
                          <m:t>)</m:t>
                        </m:r>
                      </m:num>
                      <m:den>
                        <m:r>
                          <a:rPr kumimoji="0" lang="en-US" sz="2400" b="0" i="1" u="none" strike="noStrike" cap="none" spc="0" normalizeH="0" baseline="0" smtClean="0">
                            <a:ln>
                              <a:noFill/>
                            </a:ln>
                            <a:solidFill>
                              <a:srgbClr val="000000"/>
                            </a:solidFill>
                            <a:effectLst/>
                            <a:uFillTx/>
                            <a:latin typeface="Cambria Math"/>
                            <a:sym typeface="Helvetica Light"/>
                          </a:rPr>
                          <m:t>𝑑𝑡</m:t>
                        </m:r>
                      </m:den>
                    </m:f>
                  </m:oMath>
                </a14:m>
                <a:r>
                  <a:rPr kumimoji="0" lang="en-US" sz="2400" b="0" i="0" u="none" strike="noStrike" cap="none" spc="0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FillTx/>
                    <a:sym typeface="Helvetica Light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kumimoji="0" lang="en-US" sz="2400" b="0" i="1" u="none" strike="noStrike" cap="none" spc="0" normalizeH="0" baseline="0" smtClean="0">
                            <a:ln>
                              <a:noFill/>
                            </a:ln>
                            <a:solidFill>
                              <a:srgbClr val="000000"/>
                            </a:solidFill>
                            <a:effectLst/>
                            <a:uFillTx/>
                            <a:latin typeface="Cambria Math"/>
                            <a:sym typeface="Helvetica Light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kumimoji="0" lang="en-US" sz="2400" b="0" i="1" u="none" strike="noStrike" cap="none" spc="0" normalizeH="0" baseline="0" smtClean="0">
                                <a:ln>
                                  <a:noFill/>
                                </a:ln>
                                <a:solidFill>
                                  <a:srgbClr val="000000"/>
                                </a:solidFill>
                                <a:effectLst/>
                                <a:uFillTx/>
                                <a:latin typeface="Cambria Math"/>
                                <a:sym typeface="Helvetica Light"/>
                              </a:rPr>
                            </m:ctrlPr>
                          </m:sSubPr>
                          <m:e>
                            <m:r>
                              <a:rPr kumimoji="0" lang="en-US" sz="2400" b="0" i="1" u="none" strike="noStrike" cap="none" spc="0" normalizeH="0" baseline="0" smtClean="0">
                                <a:ln>
                                  <a:noFill/>
                                </a:ln>
                                <a:solidFill>
                                  <a:srgbClr val="000000"/>
                                </a:solidFill>
                                <a:effectLst/>
                                <a:uFillTx/>
                                <a:latin typeface="Cambria Math"/>
                                <a:sym typeface="Helvetica Light"/>
                              </a:rPr>
                              <m:t>𝑃</m:t>
                            </m:r>
                          </m:e>
                          <m:sub>
                            <m:r>
                              <a:rPr kumimoji="0" lang="en-US" sz="2400" b="0" i="1" u="none" strike="noStrike" cap="none" spc="0" normalizeH="0" baseline="0" smtClean="0">
                                <a:ln>
                                  <a:noFill/>
                                </a:ln>
                                <a:solidFill>
                                  <a:srgbClr val="000000"/>
                                </a:solidFill>
                                <a:effectLst/>
                                <a:uFillTx/>
                                <a:latin typeface="Cambria Math"/>
                                <a:sym typeface="Helvetica Light"/>
                              </a:rPr>
                              <m:t>𝑖</m:t>
                            </m:r>
                          </m:sub>
                        </m:sSub>
                      </m:num>
                      <m:den>
                        <m:r>
                          <a:rPr kumimoji="0" lang="en-US" sz="2400" b="0" i="1" u="none" strike="noStrike" cap="none" spc="0" normalizeH="0" baseline="0" smtClean="0">
                            <a:ln>
                              <a:noFill/>
                            </a:ln>
                            <a:solidFill>
                              <a:srgbClr val="000000"/>
                            </a:solidFill>
                            <a:effectLst/>
                            <a:uFillTx/>
                            <a:latin typeface="Cambria Math"/>
                            <a:sym typeface="Helvetica Light"/>
                          </a:rPr>
                          <m:t>1+</m:t>
                        </m:r>
                        <m:r>
                          <m:rPr>
                            <m:sty m:val="p"/>
                          </m:rPr>
                          <a:rPr kumimoji="0" lang="en-US" sz="2400" b="0" i="0" u="none" strike="noStrike" cap="none" spc="0" normalizeH="0" baseline="0" smtClean="0">
                            <a:ln>
                              <a:noFill/>
                            </a:ln>
                            <a:solidFill>
                              <a:srgbClr val="000000"/>
                            </a:solidFill>
                            <a:effectLst/>
                            <a:uFillTx/>
                            <a:latin typeface="Cambria Math"/>
                            <a:sym typeface="Helvetica Light"/>
                          </a:rPr>
                          <m:t>exp</m:t>
                        </m:r>
                        <m:r>
                          <a:rPr kumimoji="0" lang="en-US" sz="2400" b="0" i="1" u="none" strike="noStrike" cap="none" spc="0" normalizeH="0" baseline="0" smtClean="0">
                            <a:ln>
                              <a:noFill/>
                            </a:ln>
                            <a:solidFill>
                              <a:srgbClr val="000000"/>
                            </a:solidFill>
                            <a:effectLst/>
                            <a:uFillTx/>
                            <a:latin typeface="Cambria Math"/>
                            <a:sym typeface="Helvetica Light"/>
                          </a:rPr>
                          <m:t>⁡(−</m:t>
                        </m:r>
                        <m:nary>
                          <m:naryPr>
                            <m:chr m:val="∑"/>
                            <m:supHide m:val="on"/>
                            <m:ctrlPr>
                              <a:rPr kumimoji="0" lang="el-GR" sz="2400" b="0" i="1" u="none" strike="noStrike" cap="none" spc="0" normalizeH="0" baseline="0" smtClean="0">
                                <a:ln>
                                  <a:noFill/>
                                </a:ln>
                                <a:solidFill>
                                  <a:srgbClr val="000000"/>
                                </a:solidFill>
                                <a:effectLst/>
                                <a:uFillTx/>
                                <a:latin typeface="Cambria Math"/>
                                <a:ea typeface="Cambria Math"/>
                                <a:sym typeface="Helvetica Light"/>
                              </a:rPr>
                            </m:ctrlPr>
                          </m:naryPr>
                          <m:sub>
                            <m:r>
                              <m:rPr>
                                <m:brk m:alnAt="7"/>
                              </m:rPr>
                              <a:rPr kumimoji="0" lang="en-US" sz="2400" b="0" i="1" u="none" strike="noStrike" cap="none" spc="0" normalizeH="0" baseline="0" smtClean="0">
                                <a:ln>
                                  <a:noFill/>
                                </a:ln>
                                <a:solidFill>
                                  <a:srgbClr val="000000"/>
                                </a:solidFill>
                                <a:effectLst/>
                                <a:uFillTx/>
                                <a:latin typeface="Cambria Math"/>
                                <a:ea typeface="Cambria Math"/>
                                <a:sym typeface="Helvetica Light"/>
                              </a:rPr>
                              <m:t>𝑗</m:t>
                            </m:r>
                          </m:sub>
                          <m:sup/>
                          <m:e>
                            <m:d>
                              <m:dPr>
                                <m:ctrlPr>
                                  <a:rPr kumimoji="0" lang="en-US" sz="2400" b="0" i="1" u="none" strike="noStrike" cap="none" spc="0" normalizeH="0" baseline="0" smtClean="0">
                                    <a:ln>
                                      <a:noFill/>
                                    </a:ln>
                                    <a:solidFill>
                                      <a:srgbClr val="000000"/>
                                    </a:solidFill>
                                    <a:effectLst/>
                                    <a:uFillTx/>
                                    <a:latin typeface="Cambria Math"/>
                                    <a:ea typeface="Cambria Math"/>
                                    <a:sym typeface="Helvetica Light"/>
                                  </a:rPr>
                                </m:ctrlPr>
                              </m:dPr>
                              <m:e>
                                <m:sSub>
                                  <m:sSubPr>
                                    <m:ctrlPr>
                                      <a:rPr kumimoji="0" lang="en-US" sz="2400" b="0" i="1" u="none" strike="noStrike" cap="none" spc="0" normalizeH="0" baseline="0" smtClean="0">
                                        <a:ln>
                                          <a:noFill/>
                                        </a:ln>
                                        <a:solidFill>
                                          <a:srgbClr val="000000"/>
                                        </a:solidFill>
                                        <a:effectLst/>
                                        <a:uFillTx/>
                                        <a:latin typeface="Cambria Math"/>
                                        <a:ea typeface="Cambria Math"/>
                                        <a:sym typeface="Helvetica Light"/>
                                      </a:rPr>
                                    </m:ctrlPr>
                                  </m:sSubPr>
                                  <m:e>
                                    <m:r>
                                      <a:rPr kumimoji="0" lang="en-US" sz="2400" b="0" i="1" u="none" strike="noStrike" cap="none" spc="0" normalizeH="0" baseline="0" smtClean="0">
                                        <a:ln>
                                          <a:noFill/>
                                        </a:ln>
                                        <a:solidFill>
                                          <a:srgbClr val="000000"/>
                                        </a:solidFill>
                                        <a:effectLst/>
                                        <a:uFillTx/>
                                        <a:latin typeface="Cambria Math"/>
                                        <a:ea typeface="Cambria Math"/>
                                        <a:sym typeface="Helvetica Light"/>
                                      </a:rPr>
                                      <m:t>𝑤</m:t>
                                    </m:r>
                                  </m:e>
                                  <m:sub>
                                    <m:r>
                                      <a:rPr kumimoji="0" lang="en-US" sz="2400" b="0" i="1" u="none" strike="noStrike" cap="none" spc="0" normalizeH="0" baseline="0" smtClean="0">
                                        <a:ln>
                                          <a:noFill/>
                                        </a:ln>
                                        <a:solidFill>
                                          <a:srgbClr val="000000"/>
                                        </a:solidFill>
                                        <a:effectLst/>
                                        <a:uFillTx/>
                                        <a:latin typeface="Cambria Math"/>
                                        <a:ea typeface="Cambria Math"/>
                                        <a:sym typeface="Helvetica Light"/>
                                      </a:rPr>
                                      <m:t>𝑖𝑗</m:t>
                                    </m:r>
                                  </m:sub>
                                </m:sSub>
                                <m:sSub>
                                  <m:sSubPr>
                                    <m:ctrlPr>
                                      <a:rPr kumimoji="0" lang="en-US" sz="2400" b="0" i="1" u="none" strike="noStrike" cap="none" spc="0" normalizeH="0" baseline="0" smtClean="0">
                                        <a:ln>
                                          <a:noFill/>
                                        </a:ln>
                                        <a:solidFill>
                                          <a:srgbClr val="000000"/>
                                        </a:solidFill>
                                        <a:effectLst/>
                                        <a:uFillTx/>
                                        <a:latin typeface="Cambria Math"/>
                                        <a:ea typeface="Cambria Math"/>
                                        <a:sym typeface="Helvetica Light"/>
                                      </a:rPr>
                                    </m:ctrlPr>
                                  </m:sSubPr>
                                  <m:e>
                                    <m:r>
                                      <a:rPr kumimoji="0" lang="en-US" sz="2400" b="0" i="1" u="none" strike="noStrike" cap="none" spc="0" normalizeH="0" baseline="0" smtClean="0">
                                        <a:ln>
                                          <a:noFill/>
                                        </a:ln>
                                        <a:solidFill>
                                          <a:srgbClr val="000000"/>
                                        </a:solidFill>
                                        <a:effectLst/>
                                        <a:uFillTx/>
                                        <a:latin typeface="Cambria Math"/>
                                        <a:ea typeface="Cambria Math"/>
                                        <a:sym typeface="Helvetica Light"/>
                                      </a:rPr>
                                      <m:t>𝑥</m:t>
                                    </m:r>
                                  </m:e>
                                  <m:sub>
                                    <m:r>
                                      <a:rPr kumimoji="0" lang="en-US" sz="2400" b="0" i="1" u="none" strike="noStrike" cap="none" spc="0" normalizeH="0" baseline="0" smtClean="0">
                                        <a:ln>
                                          <a:noFill/>
                                        </a:ln>
                                        <a:solidFill>
                                          <a:srgbClr val="000000"/>
                                        </a:solidFill>
                                        <a:effectLst/>
                                        <a:uFillTx/>
                                        <a:latin typeface="Cambria Math"/>
                                        <a:ea typeface="Cambria Math"/>
                                        <a:sym typeface="Helvetica Light"/>
                                      </a:rPr>
                                      <m:t>𝑗</m:t>
                                    </m:r>
                                  </m:sub>
                                </m:sSub>
                                <m:d>
                                  <m:dPr>
                                    <m:ctrlPr>
                                      <a:rPr kumimoji="0" lang="en-US" sz="2400" b="0" i="1" u="none" strike="noStrike" cap="none" spc="0" normalizeH="0" baseline="0" smtClean="0">
                                        <a:ln>
                                          <a:noFill/>
                                        </a:ln>
                                        <a:solidFill>
                                          <a:srgbClr val="000000"/>
                                        </a:solidFill>
                                        <a:effectLst/>
                                        <a:uFillTx/>
                                        <a:latin typeface="Cambria Math"/>
                                        <a:ea typeface="Cambria Math"/>
                                        <a:sym typeface="Helvetica Light"/>
                                      </a:rPr>
                                    </m:ctrlPr>
                                  </m:dPr>
                                  <m:e>
                                    <m:r>
                                      <a:rPr kumimoji="0" lang="en-US" sz="2400" b="0" i="1" u="none" strike="noStrike" cap="none" spc="0" normalizeH="0" baseline="0" smtClean="0">
                                        <a:ln>
                                          <a:noFill/>
                                        </a:ln>
                                        <a:solidFill>
                                          <a:srgbClr val="000000"/>
                                        </a:solidFill>
                                        <a:effectLst/>
                                        <a:uFillTx/>
                                        <a:latin typeface="Cambria Math"/>
                                        <a:ea typeface="Cambria Math"/>
                                        <a:sym typeface="Helvetica Light"/>
                                      </a:rPr>
                                      <m:t>𝑡</m:t>
                                    </m:r>
                                  </m:e>
                                </m:d>
                              </m:e>
                            </m:d>
                            <m:r>
                              <a:rPr kumimoji="0" lang="en-US" sz="2400" b="0" i="1" u="none" strike="noStrike" cap="none" spc="0" normalizeH="0" baseline="0" smtClean="0">
                                <a:ln>
                                  <a:noFill/>
                                </a:ln>
                                <a:solidFill>
                                  <a:srgbClr val="000000"/>
                                </a:solidFill>
                                <a:effectLst/>
                                <a:uFillTx/>
                                <a:latin typeface="Cambria Math"/>
                                <a:ea typeface="Cambria Math"/>
                                <a:sym typeface="Helvetica Light"/>
                              </a:rPr>
                              <m:t>−</m:t>
                            </m:r>
                            <m:sSub>
                              <m:sSubPr>
                                <m:ctrlPr>
                                  <a:rPr kumimoji="0" lang="en-US" sz="2400" b="0" i="1" u="none" strike="noStrike" cap="none" spc="0" normalizeH="0" baseline="0" smtClean="0">
                                    <a:ln>
                                      <a:noFill/>
                                    </a:ln>
                                    <a:solidFill>
                                      <a:srgbClr val="000000"/>
                                    </a:solidFill>
                                    <a:effectLst/>
                                    <a:uFillTx/>
                                    <a:latin typeface="Cambria Math"/>
                                    <a:ea typeface="Cambria Math"/>
                                    <a:sym typeface="Helvetica Light"/>
                                  </a:rPr>
                                </m:ctrlPr>
                              </m:sSubPr>
                              <m:e>
                                <m:r>
                                  <a:rPr kumimoji="0" lang="en-US" sz="2400" b="0" i="1" u="none" strike="noStrike" cap="none" spc="0" normalizeH="0" baseline="0" smtClean="0">
                                    <a:ln>
                                      <a:noFill/>
                                    </a:ln>
                                    <a:solidFill>
                                      <a:srgbClr val="000000"/>
                                    </a:solidFill>
                                    <a:effectLst/>
                                    <a:uFillTx/>
                                    <a:latin typeface="Cambria Math"/>
                                    <a:ea typeface="Cambria Math"/>
                                    <a:sym typeface="Helvetica Light"/>
                                  </a:rPr>
                                  <m:t>𝑏</m:t>
                                </m:r>
                              </m:e>
                              <m:sub>
                                <m:r>
                                  <a:rPr kumimoji="0" lang="en-US" sz="2400" b="0" i="1" u="none" strike="noStrike" cap="none" spc="0" normalizeH="0" baseline="0" smtClean="0">
                                    <a:ln>
                                      <a:noFill/>
                                    </a:ln>
                                    <a:solidFill>
                                      <a:srgbClr val="000000"/>
                                    </a:solidFill>
                                    <a:effectLst/>
                                    <a:uFillTx/>
                                    <a:latin typeface="Cambria Math"/>
                                    <a:ea typeface="Cambria Math"/>
                                    <a:sym typeface="Helvetica Light"/>
                                  </a:rPr>
                                  <m:t>𝑖</m:t>
                                </m:r>
                              </m:sub>
                            </m:sSub>
                            <m:r>
                              <a:rPr kumimoji="0" lang="en-US" sz="2400" b="0" i="1" u="none" strike="noStrike" cap="none" spc="0" normalizeH="0" baseline="0" smtClean="0">
                                <a:ln>
                                  <a:noFill/>
                                </a:ln>
                                <a:solidFill>
                                  <a:srgbClr val="000000"/>
                                </a:solidFill>
                                <a:effectLst/>
                                <a:uFillTx/>
                                <a:latin typeface="Cambria Math"/>
                                <a:ea typeface="Cambria Math"/>
                                <a:sym typeface="Helvetica Light"/>
                              </a:rPr>
                              <m:t>)</m:t>
                            </m:r>
                          </m:e>
                        </m:nary>
                      </m:den>
                    </m:f>
                  </m:oMath>
                </a14:m>
                <a:r>
                  <a:rPr kumimoji="0" lang="en-US" sz="2400" b="0" i="0" u="none" strike="noStrike" cap="none" spc="0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FillTx/>
                    <a:sym typeface="Helvetica Light"/>
                  </a:rPr>
                  <a:t> -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kumimoji="0" lang="en-US" sz="2400" b="0" i="1" u="none" strike="noStrike" cap="none" spc="0" normalizeH="0" baseline="0" smtClean="0">
                            <a:ln>
                              <a:noFill/>
                            </a:ln>
                            <a:solidFill>
                              <a:srgbClr val="000000"/>
                            </a:solidFill>
                            <a:effectLst/>
                            <a:uFillTx/>
                            <a:latin typeface="Cambria Math"/>
                            <a:sym typeface="Helvetica Light"/>
                          </a:rPr>
                        </m:ctrlPr>
                      </m:sSubPr>
                      <m:e>
                        <m:r>
                          <a:rPr kumimoji="0" lang="en-US" sz="2400" b="0" i="1" u="none" strike="noStrike" cap="none" spc="0" normalizeH="0" baseline="0" smtClean="0">
                            <a:ln>
                              <a:noFill/>
                            </a:ln>
                            <a:solidFill>
                              <a:srgbClr val="000000"/>
                            </a:solidFill>
                            <a:effectLst/>
                            <a:uFillTx/>
                            <a:latin typeface="Cambria Math"/>
                            <a:sym typeface="Helvetica Light"/>
                          </a:rPr>
                          <m:t>𝑑</m:t>
                        </m:r>
                      </m:e>
                      <m:sub>
                        <m:r>
                          <a:rPr kumimoji="0" lang="en-US" sz="2400" b="0" i="1" u="none" strike="noStrike" cap="none" spc="0" normalizeH="0" baseline="0" smtClean="0">
                            <a:ln>
                              <a:noFill/>
                            </a:ln>
                            <a:solidFill>
                              <a:srgbClr val="000000"/>
                            </a:solidFill>
                            <a:effectLst/>
                            <a:uFillTx/>
                            <a:latin typeface="Cambria Math"/>
                            <a:sym typeface="Helvetica Light"/>
                          </a:rPr>
                          <m:t>𝑖</m:t>
                        </m:r>
                      </m:sub>
                    </m:sSub>
                    <m:sSub>
                      <m:sSubPr>
                        <m:ctrlPr>
                          <a:rPr kumimoji="0" lang="en-US" sz="2400" b="0" i="1" u="none" strike="noStrike" cap="none" spc="0" normalizeH="0" baseline="0" smtClean="0">
                            <a:ln>
                              <a:noFill/>
                            </a:ln>
                            <a:solidFill>
                              <a:srgbClr val="000000"/>
                            </a:solidFill>
                            <a:effectLst/>
                            <a:uFillTx/>
                            <a:latin typeface="Cambria Math"/>
                            <a:sym typeface="Helvetica Light"/>
                          </a:rPr>
                        </m:ctrlPr>
                      </m:sSubPr>
                      <m:e>
                        <m:r>
                          <a:rPr kumimoji="0" lang="en-US" sz="2400" b="0" i="1" u="none" strike="noStrike" cap="none" spc="0" normalizeH="0" baseline="0" smtClean="0">
                            <a:ln>
                              <a:noFill/>
                            </a:ln>
                            <a:solidFill>
                              <a:srgbClr val="000000"/>
                            </a:solidFill>
                            <a:effectLst/>
                            <a:uFillTx/>
                            <a:latin typeface="Cambria Math"/>
                            <a:sym typeface="Helvetica Light"/>
                          </a:rPr>
                          <m:t>𝑥</m:t>
                        </m:r>
                      </m:e>
                      <m:sub>
                        <m:r>
                          <a:rPr kumimoji="0" lang="en-US" sz="2400" b="0" i="1" u="none" strike="noStrike" cap="none" spc="0" normalizeH="0" baseline="0" smtClean="0">
                            <a:ln>
                              <a:noFill/>
                            </a:ln>
                            <a:solidFill>
                              <a:srgbClr val="000000"/>
                            </a:solidFill>
                            <a:effectLst/>
                            <a:uFillTx/>
                            <a:latin typeface="Cambria Math"/>
                            <a:sym typeface="Helvetica Light"/>
                          </a:rPr>
                          <m:t>𝑖</m:t>
                        </m:r>
                      </m:sub>
                    </m:sSub>
                    <m:r>
                      <a:rPr kumimoji="0" lang="en-US" sz="2400" b="0" i="1" u="none" strike="noStrike" cap="none" spc="0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FillTx/>
                        <a:latin typeface="Cambria Math"/>
                        <a:sym typeface="Helvetica Light"/>
                      </a:rPr>
                      <m:t>(</m:t>
                    </m:r>
                    <m:r>
                      <a:rPr kumimoji="0" lang="en-US" sz="2400" b="0" i="1" u="none" strike="noStrike" cap="none" spc="0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FillTx/>
                        <a:latin typeface="Cambria Math"/>
                        <a:sym typeface="Helvetica Light"/>
                      </a:rPr>
                      <m:t>𝑡</m:t>
                    </m:r>
                    <m:r>
                      <a:rPr kumimoji="0" lang="en-US" sz="2400" b="0" i="1" u="none" strike="noStrike" cap="none" spc="0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FillTx/>
                        <a:latin typeface="Cambria Math"/>
                        <a:sym typeface="Helvetica Light"/>
                      </a:rPr>
                      <m:t>)</m:t>
                    </m:r>
                  </m:oMath>
                </a14:m>
                <a:endParaRPr kumimoji="0" lang="en-US" sz="2400" b="0" i="0" u="none" strike="noStrike" cap="none" spc="0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sym typeface="Helvetica Light"/>
                </a:endParaRPr>
              </a:p>
            </p:txBody>
          </p:sp>
        </mc:Choice>
        <mc:Fallback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2152691"/>
                <a:ext cx="5638800" cy="736740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  <a:ln w="12700" cap="flat">
                <a:noFill/>
                <a:miter lim="400000"/>
              </a:ln>
              <a:effectLst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473112883"/>
      </p:ext>
    </p:extLst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000" b="1" dirty="0" smtClean="0">
                <a:solidFill>
                  <a:schemeClr val="accent2">
                    <a:lumMod val="50000"/>
                  </a:schemeClr>
                </a:solidFill>
              </a:rPr>
              <a:t>UML Activity Diagram Documents the Flow </a:t>
            </a:r>
            <a:r>
              <a:rPr lang="en-US" sz="4000" b="1" dirty="0" smtClean="0">
                <a:solidFill>
                  <a:schemeClr val="accent2">
                    <a:lumMod val="50000"/>
                  </a:schemeClr>
                </a:solidFill>
              </a:rPr>
              <a:t>of the </a:t>
            </a:r>
            <a:r>
              <a:rPr lang="en-US" sz="4000" b="1" dirty="0" smtClean="0">
                <a:solidFill>
                  <a:schemeClr val="accent2">
                    <a:lumMod val="50000"/>
                  </a:schemeClr>
                </a:solidFill>
              </a:rPr>
              <a:t>Program</a:t>
            </a:r>
            <a:endParaRPr lang="en-US" sz="40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0906" y="1828800"/>
            <a:ext cx="6477000" cy="45630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14933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000" b="1" dirty="0" smtClean="0">
                <a:solidFill>
                  <a:schemeClr val="accent2">
                    <a:lumMod val="50000"/>
                  </a:schemeClr>
                </a:solidFill>
              </a:rPr>
              <a:t>UML Activity Diagram Documents the Flow the of Program</a:t>
            </a:r>
            <a:endParaRPr lang="en-US" sz="40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" t="1" r="51572" b="47329"/>
          <a:stretch/>
        </p:blipFill>
        <p:spPr>
          <a:xfrm>
            <a:off x="1828800" y="1676400"/>
            <a:ext cx="6078071" cy="46571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55604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000" b="1" dirty="0" smtClean="0">
                <a:solidFill>
                  <a:schemeClr val="accent2">
                    <a:lumMod val="50000"/>
                  </a:schemeClr>
                </a:solidFill>
              </a:rPr>
              <a:t>UML Activity Diagram Documents the Flow the of Program</a:t>
            </a:r>
            <a:endParaRPr lang="en-US" sz="40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3668" t="-196" r="18339" b="47839"/>
          <a:stretch/>
        </p:blipFill>
        <p:spPr>
          <a:xfrm>
            <a:off x="2209800" y="1676400"/>
            <a:ext cx="4652683" cy="45170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12374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000" b="1" dirty="0" smtClean="0">
                <a:solidFill>
                  <a:schemeClr val="accent2">
                    <a:lumMod val="50000"/>
                  </a:schemeClr>
                </a:solidFill>
              </a:rPr>
              <a:t>UML Activity Diagram Documents the Flow the of Program</a:t>
            </a:r>
            <a:endParaRPr lang="en-US" sz="40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017" t="53045" r="14187" b="2456"/>
          <a:stretch/>
        </p:blipFill>
        <p:spPr>
          <a:xfrm>
            <a:off x="304799" y="1667434"/>
            <a:ext cx="8674901" cy="46571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89180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3585F"/>
      </a:dk2>
      <a:lt2>
        <a:srgbClr val="DCDEE0"/>
      </a:lt2>
      <a:accent1>
        <a:srgbClr val="0365C0"/>
      </a:accent1>
      <a:accent2>
        <a:srgbClr val="00882B"/>
      </a:accent2>
      <a:accent3>
        <a:srgbClr val="DCBD23"/>
      </a:accent3>
      <a:accent4>
        <a:srgbClr val="DE6A10"/>
      </a:accent4>
      <a:accent5>
        <a:srgbClr val="C82506"/>
      </a:accent5>
      <a:accent6>
        <a:srgbClr val="773F9B"/>
      </a:accent6>
      <a:hlink>
        <a:srgbClr val="0000FF"/>
      </a:hlink>
      <a:folHlink>
        <a:srgbClr val="FF00FF"/>
      </a:folHlink>
    </a:clrScheme>
    <a:fontScheme name="White">
      <a:majorFont>
        <a:latin typeface="Helvetica Light"/>
        <a:ea typeface="Helvetica Light"/>
        <a:cs typeface="Helvetica Light"/>
      </a:majorFont>
      <a:minorFont>
        <a:latin typeface="Helvetica Light"/>
        <a:ea typeface="Helvetica Light"/>
        <a:cs typeface="Helvetica Light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127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blipFill rotWithShape="1">
          <a:blip xmlns:r="http://schemas.openxmlformats.org/officeDocument/2006/relationships" r:embed="rId1"/>
          <a:srcRect/>
          <a:tile tx="0" ty="0" sx="100000" sy="100000" flip="none" algn="tl"/>
        </a:blipFill>
        <a:ln w="12700" cap="flat">
          <a:noFill/>
          <a:miter lim="400000"/>
        </a:ln>
        <a:effectLst>
          <a:outerShdw blurRad="38100" dist="25400" dir="5400000" rotWithShape="0">
            <a:srgbClr val="000000">
              <a:alpha val="50000"/>
            </a:srgbClr>
          </a:outerShdw>
        </a:effectLst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4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6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2532</TotalTime>
  <Words>1419</Words>
  <Application>Microsoft Office PowerPoint</Application>
  <PresentationFormat>On-screen Show (4:3)</PresentationFormat>
  <Paragraphs>146</Paragraphs>
  <Slides>24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24</vt:i4>
      </vt:variant>
    </vt:vector>
  </HeadingPairs>
  <TitlesOfParts>
    <vt:vector size="26" baseType="lpstr">
      <vt:lpstr>White</vt:lpstr>
      <vt:lpstr>Office Theme</vt:lpstr>
      <vt:lpstr>GRNmap: a MATLAB Program for Gene Regulatory Network Modeling and Parameter Estimation</vt:lpstr>
      <vt:lpstr>Outline</vt:lpstr>
      <vt:lpstr>PowerPoint Presentation</vt:lpstr>
      <vt:lpstr>PowerPoint Presentation</vt:lpstr>
      <vt:lpstr>PowerPoint Presentation</vt:lpstr>
      <vt:lpstr>UML Activity Diagram Documents the Flow of the Program</vt:lpstr>
      <vt:lpstr>UML Activity Diagram Documents the Flow the of Program</vt:lpstr>
      <vt:lpstr>UML Activity Diagram Documents the Flow the of Program</vt:lpstr>
      <vt:lpstr>UML Activity Diagram Documents the Flow the of Program</vt:lpstr>
      <vt:lpstr>UML Activity Diagram Documents the Flow the of Program</vt:lpstr>
      <vt:lpstr>GRNmap v1.0.8 Includes the Following New Features and Bug Fixes</vt:lpstr>
      <vt:lpstr>GRNmap v1.0.10 Includes the Following New Features and Bug Fixes</vt:lpstr>
      <vt:lpstr>Website and Wiki Updated to Reflect Changes with Code</vt:lpstr>
      <vt:lpstr>Implementation of Unit Testing Framework is Underway</vt:lpstr>
      <vt:lpstr>We Added New Features, Fixed Bugs, and Documented the Changes to GRNmap</vt:lpstr>
      <vt:lpstr>There are Sixteen Different Combinations for the Test Inputs </vt:lpstr>
      <vt:lpstr>There was no notable difference between using .xlsx vs. xls input files </vt:lpstr>
      <vt:lpstr>Identical Runs with Same Code Version and Same Input Workbook Resulted in the Same Output</vt:lpstr>
      <vt:lpstr>Using .xlsx vs. xls inputs Resulted in the Same Output with the Most Updated Version of GRNmap </vt:lpstr>
      <vt:lpstr>The Executable Functions Properly</vt:lpstr>
      <vt:lpstr>The GRNmap Output Sheet “Sigmas” Calculates the Correct Standard Deviation </vt:lpstr>
      <vt:lpstr>Setting estimateParams Equal to Zero Created an Error In MATLAB</vt:lpstr>
      <vt:lpstr>We Are Working To Automate GRNmap Tests</vt:lpstr>
      <vt:lpstr>Acknowledgments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GRNmap: a MATLAB Program for Gene Regulatory Network Modeling and Parameter Estimation</dc:title>
  <dc:creator>Roque, Trixie Anne</dc:creator>
  <cp:lastModifiedBy>Roque, Trixie Anne</cp:lastModifiedBy>
  <cp:revision>20</cp:revision>
  <dcterms:created xsi:type="dcterms:W3CDTF">2015-06-22T22:37:07Z</dcterms:created>
  <dcterms:modified xsi:type="dcterms:W3CDTF">2015-06-24T16:52:29Z</dcterms:modified>
</cp:coreProperties>
</file>