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4" autoAdjust="0"/>
    <p:restoredTop sz="94660"/>
  </p:normalViewPr>
  <p:slideViewPr>
    <p:cSldViewPr>
      <p:cViewPr>
        <p:scale>
          <a:sx n="80" d="100"/>
          <a:sy n="80" d="100"/>
        </p:scale>
        <p:origin x="-132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16854"/>
              </p:ext>
            </p:extLst>
          </p:nvPr>
        </p:nvGraphicFramePr>
        <p:xfrm>
          <a:off x="457200" y="1600200"/>
          <a:ext cx="8297778" cy="4224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dGLN3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dHAP4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dSWI4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2377 (38%)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1995 (32%)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1856 (30%)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2387 (39%)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2583 (42%)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1531</a:t>
                      </a:r>
                      <a:r>
                        <a:rPr lang="en-US" baseline="0" dirty="0" smtClean="0"/>
                        <a:t> (25%)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1157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1007 (16%)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1489 (24%)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1679 (27%)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850 (14%)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566 (9.1%)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398 (6.4%)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679 (11%)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869 (14%)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449 (7.3%)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 (4.5%)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 (2.0%)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r>
                        <a:rPr lang="en-US" baseline="0" dirty="0" smtClean="0"/>
                        <a:t> (3.9%)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446 (7.2%)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1673 (27%)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1117 (18%)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889 (14%)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1615  (26%)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1855 (30%)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226 (3.7%)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 (1.8%)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(0.3%)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 (1.0%)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179 (2.9%)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2967"/>
              </p:ext>
            </p:extLst>
          </p:nvPr>
        </p:nvGraphicFramePr>
        <p:xfrm>
          <a:off x="1295400" y="1371600"/>
          <a:ext cx="6629400" cy="397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P&lt;0.05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B-H p&lt;0.05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</a:t>
                      </a:r>
                      <a:r>
                        <a:rPr lang="en-US" sz="1800" baseline="0" dirty="0" smtClean="0">
                          <a:effectLst/>
                        </a:rPr>
                        <a:t> 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563 (9.1%)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(0.065%)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dGLN3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720  (12%)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 (0.58%)</a:t>
                      </a:r>
                      <a:endParaRPr lang="en-US" dirty="0" smtClean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dHAP4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 (10%)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 (0.37%)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</a:t>
                      </a:r>
                      <a:r>
                        <a:rPr lang="en-US" sz="1800" baseline="0" dirty="0" smtClean="0">
                          <a:effectLst/>
                        </a:rPr>
                        <a:t> dHMO1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556 (9.0%)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(0.081%)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dZAP1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553 (8.9%)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 (0.50%)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Spar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1498 (24%)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703 (11%)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50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86267"/>
              </p:ext>
            </p:extLst>
          </p:nvPr>
        </p:nvGraphicFramePr>
        <p:xfrm>
          <a:off x="457200" y="685800"/>
          <a:ext cx="8297778" cy="524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&gt; 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582 (9.4%)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865 (14%)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933 (15%)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439 (7.1%)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230 (3.7%)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&lt; -0.25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486 (7.9%)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717(12%)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867 (14%)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309 (5.0%)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274 (4.4%)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1587 (26%)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1814 (29%)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749 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509 (8.2%)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B</a:t>
                      </a:r>
                      <a:r>
                        <a:rPr lang="en-US" sz="1800" baseline="0" dirty="0" smtClean="0">
                          <a:effectLst/>
                        </a:rPr>
                        <a:t> &amp;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85 (1.4%)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 (0.016%)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Total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Bonferroni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(0.016%)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(0.016%)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14883"/>
              </p:ext>
            </p:extLst>
          </p:nvPr>
        </p:nvGraphicFramePr>
        <p:xfrm>
          <a:off x="457200" y="6858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P&lt;0.05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1587 (26%)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1814 (29%)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749 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509 (8.2%)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1393 (23%)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756 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1250 (20%)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634 (10%)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351 (5.7%)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dGLN3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1027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1622 (26%)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628 (10%)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558 (9.0%)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403 (6.5%)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dHAP4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1197 (19%)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1772 (29%)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2006 (32%)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234 (3.8%)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515 (8.3%)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dSWI4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1497 (24%)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1757 (28%)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705 (11%)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7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0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0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2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0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3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478</Words>
  <Application>Microsoft Office PowerPoint</Application>
  <PresentationFormat>On-screen Show (4:3)</PresentationFormat>
  <Paragraphs>144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Student</cp:lastModifiedBy>
  <cp:revision>8</cp:revision>
  <dcterms:created xsi:type="dcterms:W3CDTF">2015-03-26T07:22:14Z</dcterms:created>
  <dcterms:modified xsi:type="dcterms:W3CDTF">2015-05-19T23:07:20Z</dcterms:modified>
</cp:coreProperties>
</file>