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40" autoAdjust="0"/>
  </p:normalViewPr>
  <p:slideViewPr>
    <p:cSldViewPr snapToGrid="0">
      <p:cViewPr varScale="1">
        <p:scale>
          <a:sx n="66" d="100"/>
          <a:sy n="66" d="100"/>
        </p:scale>
        <p:origin x="5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49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3634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8615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28744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913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08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66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2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784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91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Points: This is how cells move in 2D, what do you think about 3D? Any idea of different modes of how cells move in general? 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60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see the Actin monomers move from one end to the other. How is shuttling facilitated and why would most of the barbed ends be capped? 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18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73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major differences in the models? Are they in any way compatible? How did the different authors arrive at different models? 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42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see that there are a number of different proteins that are made available that interact with Arp 2/3. What’s the difference between each protein set and how is it important to actin assembly? 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40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99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53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2984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29840" y="1681163"/>
            <a:ext cx="3868499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629840" y="2505075"/>
            <a:ext cx="3868499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9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9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89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9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629840" y="2057400"/>
            <a:ext cx="2948999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89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9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29840" y="2057400"/>
            <a:ext cx="2948999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2396399" y="57874"/>
            <a:ext cx="4351199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 rot="5400000">
            <a:off x="4623600" y="2285274"/>
            <a:ext cx="5811899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899" cy="58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VgXDW_8O4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Tissue Engineering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"/>
          </p:nvPr>
        </p:nvSpPr>
        <p:spPr>
          <a:xfrm>
            <a:off x="922420" y="3886200"/>
            <a:ext cx="71654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Lecture 13, 4/2/15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Paper Review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Cell Motility Review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424" y="1787098"/>
            <a:ext cx="8428200" cy="403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Shape 224"/>
          <p:cNvCxnSpPr/>
          <p:nvPr/>
        </p:nvCxnSpPr>
        <p:spPr>
          <a:xfrm>
            <a:off x="1711265" y="1331442"/>
            <a:ext cx="342899" cy="1396499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25" name="Shape 225"/>
          <p:cNvCxnSpPr/>
          <p:nvPr/>
        </p:nvCxnSpPr>
        <p:spPr>
          <a:xfrm flipH="1">
            <a:off x="3247992" y="1162166"/>
            <a:ext cx="782699" cy="12168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26" name="Shape 226"/>
          <p:cNvSpPr txBox="1"/>
          <p:nvPr/>
        </p:nvSpPr>
        <p:spPr>
          <a:xfrm>
            <a:off x="1183974" y="992888"/>
            <a:ext cx="10545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Actin network 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3021401" y="823612"/>
            <a:ext cx="20184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Newly polymerized actin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290725" y="5956432"/>
            <a:ext cx="26882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protrusion occur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Retrograde flow &gt;&gt; Protrusion </a:t>
            </a:r>
          </a:p>
        </p:txBody>
      </p:sp>
      <p:cxnSp>
        <p:nvCxnSpPr>
          <p:cNvPr id="229" name="Shape 229"/>
          <p:cNvCxnSpPr/>
          <p:nvPr/>
        </p:nvCxnSpPr>
        <p:spPr>
          <a:xfrm flipH="1">
            <a:off x="7013415" y="1357741"/>
            <a:ext cx="559499" cy="9456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30" name="Shape 230"/>
          <p:cNvSpPr txBox="1"/>
          <p:nvPr/>
        </p:nvSpPr>
        <p:spPr>
          <a:xfrm>
            <a:off x="7142675" y="1019175"/>
            <a:ext cx="12405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Membrane</a:t>
            </a:r>
          </a:p>
        </p:txBody>
      </p:sp>
      <p:sp>
        <p:nvSpPr>
          <p:cNvPr id="231" name="Shape 231"/>
          <p:cNvSpPr/>
          <p:nvPr/>
        </p:nvSpPr>
        <p:spPr>
          <a:xfrm>
            <a:off x="5626579" y="5956432"/>
            <a:ext cx="30320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Membrane protrusion takes place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Retrograde flow &lt;&lt; Protrusion 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57200" y="0"/>
            <a:ext cx="8229600" cy="91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 Nguyen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491" y="200110"/>
            <a:ext cx="5291700" cy="237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1491" y="2487491"/>
            <a:ext cx="6365100" cy="36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3085294" y="3305542"/>
            <a:ext cx="1567799" cy="2030999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0" name="Shape 240"/>
          <p:cNvCxnSpPr>
            <a:stCxn id="239" idx="4"/>
          </p:cNvCxnSpPr>
          <p:nvPr/>
        </p:nvCxnSpPr>
        <p:spPr>
          <a:xfrm>
            <a:off x="3869194" y="5336542"/>
            <a:ext cx="0" cy="8181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41" name="Shape 241"/>
          <p:cNvSpPr txBox="1"/>
          <p:nvPr/>
        </p:nvSpPr>
        <p:spPr>
          <a:xfrm>
            <a:off x="3376246" y="6286500"/>
            <a:ext cx="15033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Actin network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0" y="24461"/>
            <a:ext cx="9143998" cy="8804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7a-c: Alpha Bamba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0" y="858753"/>
            <a:ext cx="6715124" cy="6023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600200"/>
            <a:ext cx="868680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>
            <a:spLocks noGrp="1"/>
          </p:cNvSpPr>
          <p:nvPr>
            <p:ph type="title" idx="2"/>
          </p:nvPr>
        </p:nvSpPr>
        <p:spPr>
          <a:xfrm>
            <a:off x="0" y="24461"/>
            <a:ext cx="9144000" cy="88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7a-c: Alpha Bamba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title" idx="2"/>
          </p:nvPr>
        </p:nvSpPr>
        <p:spPr>
          <a:xfrm>
            <a:off x="0" y="24461"/>
            <a:ext cx="9144000" cy="88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7a-c: Alpha Bamba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412" y="904950"/>
            <a:ext cx="4435171" cy="568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0" y="24461"/>
            <a:ext cx="9143998" cy="12454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7d: Robert Gaspardi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71504"/>
            <a:ext cx="8968362" cy="3714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06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Conclusions, Perspectives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457200" y="806572"/>
            <a:ext cx="8229600" cy="587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 sz="3200">
                <a:solidFill>
                  <a:schemeClr val="dk1"/>
                </a:solidFill>
              </a:rPr>
              <a:t>•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actin and the interactions it has </a:t>
            </a:r>
            <a:r>
              <a:rPr lang="en-US" sz="3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vitro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important to understanding cell motility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•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only one perspective of these mechanisms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–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might this change in 3D?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–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there theories not presented?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•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new technologies are needed to study the more intricate phenomena?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•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next “frontier” is understanding how mechanical forces affect  focal adhesions and actin polymerization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5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motivation of this study?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073308"/>
            <a:ext cx="8229600" cy="5536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 sz="3200">
                <a:solidFill>
                  <a:schemeClr val="dk1"/>
                </a:solidFill>
              </a:rPr>
              <a:t>•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the importance of cell motility?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800">
                <a:solidFill>
                  <a:schemeClr val="dk1"/>
                </a:solidFill>
              </a:rPr>
              <a:t>–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Immune system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800">
                <a:solidFill>
                  <a:schemeClr val="dk1"/>
                </a:solidFill>
              </a:rPr>
              <a:t>–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Embryogenesis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800">
                <a:solidFill>
                  <a:schemeClr val="dk1"/>
                </a:solidFill>
              </a:rPr>
              <a:t>–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Migration of tumor cells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 sz="3200">
                <a:solidFill>
                  <a:schemeClr val="dk1"/>
                </a:solidFill>
              </a:rPr>
              <a:t>•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use the actin cytoskeleton to migrate via “treadmilling”action by the cells 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 sz="3200">
                <a:solidFill>
                  <a:schemeClr val="dk1"/>
                </a:solidFill>
              </a:rPr>
              <a:t>•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move directionally, so how do they control the rate and direction of motility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555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Jemima Lamothe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600" y="800100"/>
            <a:ext cx="8305799" cy="605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555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Sarah Johnson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2019"/>
            <a:ext cx="9144000" cy="5625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7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3: Cody Siroka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900" y="5746575"/>
            <a:ext cx="17049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87" y="1273525"/>
            <a:ext cx="8124825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7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3: Cody Siroka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313925"/>
            <a:ext cx="86106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225" y="4182350"/>
            <a:ext cx="26670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3690"/>
            <a:ext cx="8229600" cy="912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4: Brittany Shepler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03436"/>
            <a:ext cx="8229600" cy="595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457200" y="0"/>
            <a:ext cx="8229600" cy="912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5: Eric Stowe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6958"/>
            <a:ext cx="9144000" cy="533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457200" y="0"/>
            <a:ext cx="8229600" cy="91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5: Eric Stowe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4691" y="1754909"/>
            <a:ext cx="481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Link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youtu.be/VVgXDW_8O4U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361</Words>
  <Application>Microsoft Office PowerPoint</Application>
  <PresentationFormat>On-screen Show (4:3)</PresentationFormat>
  <Paragraphs>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Office Theme</vt:lpstr>
      <vt:lpstr>Tissue Engineering</vt:lpstr>
      <vt:lpstr>What is the motivation of this study?</vt:lpstr>
      <vt:lpstr>Figure 1: Jemima Lamothe</vt:lpstr>
      <vt:lpstr>Figure 2: Sarah Johnson</vt:lpstr>
      <vt:lpstr>Figure 3: Cody Siroka</vt:lpstr>
      <vt:lpstr>Figure 3: Cody Siroka</vt:lpstr>
      <vt:lpstr>Figure 4: Brittany Shepler</vt:lpstr>
      <vt:lpstr>PowerPoint Presentation</vt:lpstr>
      <vt:lpstr>PowerPoint Presentation</vt:lpstr>
      <vt:lpstr>PowerPoint Presentation</vt:lpstr>
      <vt:lpstr>PowerPoint Presentation</vt:lpstr>
      <vt:lpstr>Figure 7a-c: Alpha Bamba</vt:lpstr>
      <vt:lpstr>PowerPoint Presentation</vt:lpstr>
      <vt:lpstr>PowerPoint Presentation</vt:lpstr>
      <vt:lpstr>Figure 7d: Robert Gaspardi</vt:lpstr>
      <vt:lpstr>Conclusions, Perspectives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Engineering</dc:title>
  <dc:creator>Sam Polio</dc:creator>
  <cp:lastModifiedBy>Sam Polio</cp:lastModifiedBy>
  <cp:revision>3</cp:revision>
  <dcterms:modified xsi:type="dcterms:W3CDTF">2015-04-03T21:24:39Z</dcterms:modified>
</cp:coreProperties>
</file>