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1" r:id="rId2"/>
    <p:sldId id="266" r:id="rId3"/>
    <p:sldId id="262" r:id="rId4"/>
    <p:sldId id="263" r:id="rId5"/>
    <p:sldId id="268" r:id="rId6"/>
    <p:sldId id="285" r:id="rId7"/>
    <p:sldId id="265" r:id="rId8"/>
    <p:sldId id="259" r:id="rId9"/>
    <p:sldId id="272" r:id="rId10"/>
    <p:sldId id="280" r:id="rId11"/>
    <p:sldId id="281" r:id="rId12"/>
    <p:sldId id="274" r:id="rId13"/>
    <p:sldId id="275" r:id="rId14"/>
    <p:sldId id="276" r:id="rId15"/>
    <p:sldId id="288" r:id="rId16"/>
    <p:sldId id="277" r:id="rId17"/>
    <p:sldId id="286" r:id="rId18"/>
    <p:sldId id="287" r:id="rId19"/>
    <p:sldId id="283" r:id="rId20"/>
    <p:sldId id="279" r:id="rId21"/>
    <p:sldId id="291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9F43-FCDB-4AEE-BD70-18D97BFF7EA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8707E-3721-4841-A358-3B9C11EFAE81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E.coli culture and DNA isolation</a:t>
          </a:r>
        </a:p>
      </dgm:t>
    </dgm:pt>
    <dgm:pt modelId="{BBC0B9BD-F597-4E10-94F4-64DBC6F0EDF2}" type="parTrans" cxnId="{AD9579DE-718E-4B77-B218-EDFB8580859B}">
      <dgm:prSet/>
      <dgm:spPr/>
      <dgm:t>
        <a:bodyPr/>
        <a:lstStyle/>
        <a:p>
          <a:endParaRPr lang="en-US"/>
        </a:p>
      </dgm:t>
    </dgm:pt>
    <dgm:pt modelId="{3012DF25-A4C8-4BEE-A2AF-86346D5C8A2A}" type="sibTrans" cxnId="{AD9579DE-718E-4B77-B218-EDFB8580859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2D8013-5142-40D5-A6D7-BF883C427B3A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PCR of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accC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gene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48ADD781-07F4-400C-A8E1-541A719DDD87}" type="parTrans" cxnId="{4EAD37F5-BDCC-4DBF-ADBF-032AF0425A85}">
      <dgm:prSet/>
      <dgm:spPr/>
      <dgm:t>
        <a:bodyPr/>
        <a:lstStyle/>
        <a:p>
          <a:endParaRPr lang="en-US"/>
        </a:p>
      </dgm:t>
    </dgm:pt>
    <dgm:pt modelId="{AF45188A-28A1-4CC4-B575-672D1D7C378E}" type="sibTrans" cxnId="{4EAD37F5-BDCC-4DBF-ADBF-032AF0425A8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34CA75C-C33E-48F0-9225-1F9C7C0C37F4}">
      <dgm:prSet phldrT="[Text]" custT="1"/>
      <dgm:spPr/>
      <dgm:t>
        <a:bodyPr/>
        <a:lstStyle/>
        <a:p>
          <a:r>
            <a:rPr lang="en-US" sz="2400" smtClean="0">
              <a:latin typeface="Arial" pitchFamily="34" charset="0"/>
              <a:cs typeface="Arial" pitchFamily="34" charset="0"/>
            </a:rPr>
            <a:t>Electrophoresis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443A8E9C-5207-4B0F-BD5C-017C4C29B331}" type="parTrans" cxnId="{84B78B7F-B6A5-4ED1-9C12-5D7EDF5B2996}">
      <dgm:prSet/>
      <dgm:spPr/>
      <dgm:t>
        <a:bodyPr/>
        <a:lstStyle/>
        <a:p>
          <a:endParaRPr lang="en-US"/>
        </a:p>
      </dgm:t>
    </dgm:pt>
    <dgm:pt modelId="{B12530F9-1BDF-4C69-B1D1-D05D19DAA9BA}" type="sibTrans" cxnId="{84B78B7F-B6A5-4ED1-9C12-5D7EDF5B299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01D2F92-521A-4455-93B1-AE2CBFC712F4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Restriction</a:t>
          </a:r>
          <a:r>
            <a:rPr lang="en-US" sz="2400" baseline="0" dirty="0" smtClean="0">
              <a:latin typeface="Arial" pitchFamily="34" charset="0"/>
              <a:cs typeface="Arial" pitchFamily="34" charset="0"/>
            </a:rPr>
            <a:t> digestion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7689DDEF-CBEB-47B7-921E-D5BECE8FD23F}" type="parTrans" cxnId="{F877810A-A597-49C3-86D0-AC0E831A3410}">
      <dgm:prSet/>
      <dgm:spPr/>
      <dgm:t>
        <a:bodyPr/>
        <a:lstStyle/>
        <a:p>
          <a:endParaRPr lang="en-US"/>
        </a:p>
      </dgm:t>
    </dgm:pt>
    <dgm:pt modelId="{99C3CEFF-F8F8-49AA-BC37-25DC4E938529}" type="sibTrans" cxnId="{F877810A-A597-49C3-86D0-AC0E831A341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C47E00-B914-454E-8C0B-36B9242BF8F5}">
      <dgm:prSet phldrT="[Text]" custT="1"/>
      <dgm:spPr/>
      <dgm:t>
        <a:bodyPr/>
        <a:lstStyle/>
        <a:p>
          <a:r>
            <a:rPr lang="en-US" sz="2400" smtClean="0">
              <a:latin typeface="Arial" pitchFamily="34" charset="0"/>
              <a:cs typeface="Arial" pitchFamily="34" charset="0"/>
            </a:rPr>
            <a:t>Ligation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C8BE64AA-5696-4009-96D4-1C6CCA79BF32}" type="parTrans" cxnId="{D4B08697-28C9-41D6-BE3A-AAE875CC6C40}">
      <dgm:prSet/>
      <dgm:spPr/>
      <dgm:t>
        <a:bodyPr/>
        <a:lstStyle/>
        <a:p>
          <a:endParaRPr lang="en-US"/>
        </a:p>
      </dgm:t>
    </dgm:pt>
    <dgm:pt modelId="{0B63172F-DE1A-458C-AEF8-7B9977364D79}" type="sibTrans" cxnId="{D4B08697-28C9-41D6-BE3A-AAE875CC6C4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C1401C-C415-48B3-B740-A6244E2A137A}">
      <dgm:prSet phldrT="[Text]" custT="1"/>
      <dgm:spPr/>
      <dgm:t>
        <a:bodyPr/>
        <a:lstStyle/>
        <a:p>
          <a:r>
            <a:rPr lang="en-US" sz="2400" smtClean="0">
              <a:latin typeface="Arial" pitchFamily="34" charset="0"/>
              <a:cs typeface="Arial" pitchFamily="34" charset="0"/>
            </a:rPr>
            <a:t>Transformation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C237E31-E608-484B-8C58-A7100947EE4C}" type="parTrans" cxnId="{E58D5025-41B6-470A-B134-557C6B07B7C8}">
      <dgm:prSet/>
      <dgm:spPr/>
      <dgm:t>
        <a:bodyPr/>
        <a:lstStyle/>
        <a:p>
          <a:endParaRPr lang="en-US"/>
        </a:p>
      </dgm:t>
    </dgm:pt>
    <dgm:pt modelId="{3BB08760-DD86-4A34-ABE6-020D3614E52D}" type="sibTrans" cxnId="{E58D5025-41B6-470A-B134-557C6B07B7C8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376A17-786F-4BFA-9990-DC70201697DD}">
      <dgm:prSet phldrT="[Text]" custT="1"/>
      <dgm:spPr/>
      <dgm:t>
        <a:bodyPr/>
        <a:lstStyle/>
        <a:p>
          <a:r>
            <a:rPr lang="en-US" sz="2400" smtClean="0">
              <a:latin typeface="Arial" pitchFamily="34" charset="0"/>
              <a:cs typeface="Arial" pitchFamily="34" charset="0"/>
            </a:rPr>
            <a:t>Recombinant selection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BADF40DE-3C9C-4337-8FE8-A5B2CE8EA07B}" type="parTrans" cxnId="{0FABB3D7-5168-4B03-9610-03BEAE22F8AD}">
      <dgm:prSet/>
      <dgm:spPr/>
      <dgm:t>
        <a:bodyPr/>
        <a:lstStyle/>
        <a:p>
          <a:endParaRPr lang="en-US"/>
        </a:p>
      </dgm:t>
    </dgm:pt>
    <dgm:pt modelId="{2B685105-69CE-421B-A927-BDF42C9EB2EF}" type="sibTrans" cxnId="{0FABB3D7-5168-4B03-9610-03BEAE22F8A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DE4B02-BB05-44E6-9605-F7618D5664FF}">
      <dgm:prSet phldrT="[Text]" custT="1"/>
      <dgm:spPr/>
      <dgm:t>
        <a:bodyPr/>
        <a:lstStyle/>
        <a:p>
          <a:r>
            <a:rPr lang="en-US" sz="2400" smtClean="0">
              <a:latin typeface="Arial" pitchFamily="34" charset="0"/>
              <a:cs typeface="Arial" pitchFamily="34" charset="0"/>
            </a:rPr>
            <a:t>Inoculation of E.coli in biomass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86AF5BCA-2792-4FF3-8894-353AA4AA8C9B}" type="parTrans" cxnId="{0C0B3C26-2698-4363-AC57-0CB8DFD34993}">
      <dgm:prSet/>
      <dgm:spPr/>
      <dgm:t>
        <a:bodyPr/>
        <a:lstStyle/>
        <a:p>
          <a:endParaRPr lang="en-US"/>
        </a:p>
      </dgm:t>
    </dgm:pt>
    <dgm:pt modelId="{49E01C5D-4E09-4974-B3EB-16801E61513F}" type="sibTrans" cxnId="{0C0B3C26-2698-4363-AC57-0CB8DFD3499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82C253F-3B9C-418F-9F4B-2D98E83A0E39}">
      <dgm:prSet phldrT="[Text]" custT="1"/>
      <dgm:spPr/>
      <dgm:t>
        <a:bodyPr/>
        <a:lstStyle/>
        <a:p>
          <a:r>
            <a:rPr lang="en-US" sz="2400" smtClean="0">
              <a:latin typeface="Arial" pitchFamily="34" charset="0"/>
              <a:cs typeface="Arial" pitchFamily="34" charset="0"/>
            </a:rPr>
            <a:t>Testing by TLC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B4EC12DD-7A04-4330-BD28-BBFCFE4716D9}" type="parTrans" cxnId="{A7A40968-A622-4045-B3FC-AD3336682354}">
      <dgm:prSet/>
      <dgm:spPr/>
      <dgm:t>
        <a:bodyPr/>
        <a:lstStyle/>
        <a:p>
          <a:endParaRPr lang="en-US"/>
        </a:p>
      </dgm:t>
    </dgm:pt>
    <dgm:pt modelId="{008859D3-11F2-404C-8837-DF68264BDBD4}" type="sibTrans" cxnId="{A7A40968-A622-4045-B3FC-AD3336682354}">
      <dgm:prSet/>
      <dgm:spPr/>
      <dgm:t>
        <a:bodyPr/>
        <a:lstStyle/>
        <a:p>
          <a:endParaRPr lang="en-US"/>
        </a:p>
      </dgm:t>
    </dgm:pt>
    <dgm:pt modelId="{F19386D6-3131-48A8-B2E7-88EC04378A80}" type="pres">
      <dgm:prSet presAssocID="{D3C59F43-FCDB-4AEE-BD70-18D97BFF7EA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B632F61-A58C-4E65-9F94-3DBDF79F5314}" type="pres">
      <dgm:prSet presAssocID="{B3B8707E-3721-4841-A358-3B9C11EFAE81}" presName="compNode" presStyleCnt="0"/>
      <dgm:spPr/>
      <dgm:t>
        <a:bodyPr/>
        <a:lstStyle/>
        <a:p>
          <a:endParaRPr lang="en-US"/>
        </a:p>
      </dgm:t>
    </dgm:pt>
    <dgm:pt modelId="{DF7E6CD2-D56B-4B36-8B67-4BBD85E16BA5}" type="pres">
      <dgm:prSet presAssocID="{B3B8707E-3721-4841-A358-3B9C11EFAE81}" presName="dummyConnPt" presStyleCnt="0"/>
      <dgm:spPr/>
      <dgm:t>
        <a:bodyPr/>
        <a:lstStyle/>
        <a:p>
          <a:endParaRPr lang="en-US"/>
        </a:p>
      </dgm:t>
    </dgm:pt>
    <dgm:pt modelId="{27A2ADC6-83B3-442A-956C-45E8FAE86F77}" type="pres">
      <dgm:prSet presAssocID="{B3B8707E-3721-4841-A358-3B9C11EFAE81}" presName="node" presStyleLbl="node1" presStyleIdx="0" presStyleCnt="9" custScaleX="168234" custScaleY="153725" custLinFactNeighborX="-331" custLinFactNeighborY="-31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9B5FA-7772-41EB-B58B-8E068C26E01D}" type="pres">
      <dgm:prSet presAssocID="{3012DF25-A4C8-4BEE-A2AF-86346D5C8A2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76E9F8F8-1339-4D2E-AE11-6694FE46A281}" type="pres">
      <dgm:prSet presAssocID="{3C2D8013-5142-40D5-A6D7-BF883C427B3A}" presName="compNode" presStyleCnt="0"/>
      <dgm:spPr/>
      <dgm:t>
        <a:bodyPr/>
        <a:lstStyle/>
        <a:p>
          <a:endParaRPr lang="en-US"/>
        </a:p>
      </dgm:t>
    </dgm:pt>
    <dgm:pt modelId="{A8383C8C-5EE0-4F49-928A-D761F1208748}" type="pres">
      <dgm:prSet presAssocID="{3C2D8013-5142-40D5-A6D7-BF883C427B3A}" presName="dummyConnPt" presStyleCnt="0"/>
      <dgm:spPr/>
      <dgm:t>
        <a:bodyPr/>
        <a:lstStyle/>
        <a:p>
          <a:endParaRPr lang="en-US"/>
        </a:p>
      </dgm:t>
    </dgm:pt>
    <dgm:pt modelId="{6ABE7429-B47D-47D2-88AE-5C73A287F5F1}" type="pres">
      <dgm:prSet presAssocID="{3C2D8013-5142-40D5-A6D7-BF883C427B3A}" presName="node" presStyleLbl="node1" presStyleIdx="1" presStyleCnt="9" custScaleX="165375" custLinFactNeighborX="-1760" custLinFactNeighborY="12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ABD73-6784-4EF2-9C5F-81B357A0108C}" type="pres">
      <dgm:prSet presAssocID="{AF45188A-28A1-4CC4-B575-672D1D7C378E}" presName="sibTrans" presStyleLbl="bgSibTrans2D1" presStyleIdx="1" presStyleCnt="8" custScaleX="63899" custScaleY="362303" custLinFactY="34670" custLinFactNeighborY="100000"/>
      <dgm:spPr/>
      <dgm:t>
        <a:bodyPr/>
        <a:lstStyle/>
        <a:p>
          <a:endParaRPr lang="en-US"/>
        </a:p>
      </dgm:t>
    </dgm:pt>
    <dgm:pt modelId="{995BC6BC-A1B9-4A61-A026-BAF1B42434AF}" type="pres">
      <dgm:prSet presAssocID="{434CA75C-C33E-48F0-9225-1F9C7C0C37F4}" presName="compNode" presStyleCnt="0"/>
      <dgm:spPr/>
      <dgm:t>
        <a:bodyPr/>
        <a:lstStyle/>
        <a:p>
          <a:endParaRPr lang="en-US"/>
        </a:p>
      </dgm:t>
    </dgm:pt>
    <dgm:pt modelId="{07DB6EFB-1B22-4968-B036-8DC3A09DE52B}" type="pres">
      <dgm:prSet presAssocID="{434CA75C-C33E-48F0-9225-1F9C7C0C37F4}" presName="dummyConnPt" presStyleCnt="0"/>
      <dgm:spPr/>
      <dgm:t>
        <a:bodyPr/>
        <a:lstStyle/>
        <a:p>
          <a:endParaRPr lang="en-US"/>
        </a:p>
      </dgm:t>
    </dgm:pt>
    <dgm:pt modelId="{0D0B6723-DACC-4B70-B640-AAC6F3723E2F}" type="pres">
      <dgm:prSet presAssocID="{434CA75C-C33E-48F0-9225-1F9C7C0C37F4}" presName="node" presStyleLbl="node1" presStyleIdx="2" presStyleCnt="9" custScaleX="160255" custScaleY="97171" custLinFactNeighborX="625" custLinFactNeighborY="51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6B046-8B1E-45E0-97D5-C4022940CB78}" type="pres">
      <dgm:prSet presAssocID="{B12530F9-1BDF-4C69-B1D1-D05D19DAA9BA}" presName="sibTrans" presStyleLbl="bgSibTrans2D1" presStyleIdx="2" presStyleCnt="8" custAng="953071" custFlipVert="0" custScaleX="1501" custScaleY="65728" custLinFactNeighborX="19518" custLinFactNeighborY="85983"/>
      <dgm:spPr/>
      <dgm:t>
        <a:bodyPr/>
        <a:lstStyle/>
        <a:p>
          <a:endParaRPr lang="en-US"/>
        </a:p>
      </dgm:t>
    </dgm:pt>
    <dgm:pt modelId="{DD737ACF-D136-4BC2-8420-41F841419355}" type="pres">
      <dgm:prSet presAssocID="{801D2F92-521A-4455-93B1-AE2CBFC712F4}" presName="compNode" presStyleCnt="0"/>
      <dgm:spPr/>
      <dgm:t>
        <a:bodyPr/>
        <a:lstStyle/>
        <a:p>
          <a:endParaRPr lang="en-US"/>
        </a:p>
      </dgm:t>
    </dgm:pt>
    <dgm:pt modelId="{7DCB8038-6170-45A8-88ED-6A92EDBC2508}" type="pres">
      <dgm:prSet presAssocID="{801D2F92-521A-4455-93B1-AE2CBFC712F4}" presName="dummyConnPt" presStyleCnt="0"/>
      <dgm:spPr/>
      <dgm:t>
        <a:bodyPr/>
        <a:lstStyle/>
        <a:p>
          <a:endParaRPr lang="en-US"/>
        </a:p>
      </dgm:t>
    </dgm:pt>
    <dgm:pt modelId="{FDD7AEA9-ED73-4235-81AA-5E2ADFE0815C}" type="pres">
      <dgm:prSet presAssocID="{801D2F92-521A-4455-93B1-AE2CBFC712F4}" presName="node" presStyleLbl="node1" presStyleIdx="3" presStyleCnt="9" custScaleX="141962" custLinFactNeighborY="53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E5D27-6618-4EAB-AE48-934D32572556}" type="pres">
      <dgm:prSet presAssocID="{99C3CEFF-F8F8-49AA-BC37-25DC4E938529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9A5B113B-504F-4C87-A682-3AF3BEC13500}" type="pres">
      <dgm:prSet presAssocID="{98C47E00-B914-454E-8C0B-36B9242BF8F5}" presName="compNode" presStyleCnt="0"/>
      <dgm:spPr/>
      <dgm:t>
        <a:bodyPr/>
        <a:lstStyle/>
        <a:p>
          <a:endParaRPr lang="en-US"/>
        </a:p>
      </dgm:t>
    </dgm:pt>
    <dgm:pt modelId="{045DD7E5-918C-4FC1-B152-E4D01624DA29}" type="pres">
      <dgm:prSet presAssocID="{98C47E00-B914-454E-8C0B-36B9242BF8F5}" presName="dummyConnPt" presStyleCnt="0"/>
      <dgm:spPr/>
      <dgm:t>
        <a:bodyPr/>
        <a:lstStyle/>
        <a:p>
          <a:endParaRPr lang="en-US"/>
        </a:p>
      </dgm:t>
    </dgm:pt>
    <dgm:pt modelId="{226E5A9F-6873-4141-80A7-250BE5542207}" type="pres">
      <dgm:prSet presAssocID="{98C47E00-B914-454E-8C0B-36B9242BF8F5}" presName="node" presStyleLbl="node1" presStyleIdx="4" presStyleCnt="9" custScaleX="148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B0497-4C0E-40E1-AB0D-2D1EB3218F13}" type="pres">
      <dgm:prSet presAssocID="{0B63172F-DE1A-458C-AEF8-7B9977364D79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0F928A6-D8D8-4AB8-9F6B-0F24CA799618}" type="pres">
      <dgm:prSet presAssocID="{0FC1401C-C415-48B3-B740-A6244E2A137A}" presName="compNode" presStyleCnt="0"/>
      <dgm:spPr/>
      <dgm:t>
        <a:bodyPr/>
        <a:lstStyle/>
        <a:p>
          <a:endParaRPr lang="en-US"/>
        </a:p>
      </dgm:t>
    </dgm:pt>
    <dgm:pt modelId="{8E1E7DCA-1F9E-4384-88B5-782BBC6B3F2F}" type="pres">
      <dgm:prSet presAssocID="{0FC1401C-C415-48B3-B740-A6244E2A137A}" presName="dummyConnPt" presStyleCnt="0"/>
      <dgm:spPr/>
      <dgm:t>
        <a:bodyPr/>
        <a:lstStyle/>
        <a:p>
          <a:endParaRPr lang="en-US"/>
        </a:p>
      </dgm:t>
    </dgm:pt>
    <dgm:pt modelId="{6AE86043-C561-40B3-A762-252BAB6697A9}" type="pres">
      <dgm:prSet presAssocID="{0FC1401C-C415-48B3-B740-A6244E2A137A}" presName="node" presStyleLbl="node1" presStyleIdx="5" presStyleCnt="9" custScaleX="163545" custScaleY="143357" custLinFactNeighborX="-1322" custLinFactNeighborY="-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00EA5-3EAE-49D8-9E79-6AAAE3C66781}" type="pres">
      <dgm:prSet presAssocID="{3BB08760-DD86-4A34-ABE6-020D3614E52D}" presName="sibTrans" presStyleLbl="bgSibTrans2D1" presStyleIdx="5" presStyleCnt="8" custFlipVert="1" custScaleX="21519" custScaleY="284118" custLinFactY="92671" custLinFactNeighborX="11709" custLinFactNeighborY="100000"/>
      <dgm:spPr/>
      <dgm:t>
        <a:bodyPr/>
        <a:lstStyle/>
        <a:p>
          <a:endParaRPr lang="en-US"/>
        </a:p>
      </dgm:t>
    </dgm:pt>
    <dgm:pt modelId="{E37909FF-81D2-4F2D-BAD9-6B90E332A72E}" type="pres">
      <dgm:prSet presAssocID="{D3376A17-786F-4BFA-9990-DC70201697DD}" presName="compNode" presStyleCnt="0"/>
      <dgm:spPr/>
      <dgm:t>
        <a:bodyPr/>
        <a:lstStyle/>
        <a:p>
          <a:endParaRPr lang="en-US"/>
        </a:p>
      </dgm:t>
    </dgm:pt>
    <dgm:pt modelId="{D44E9FE6-35B2-4371-B670-C22DD67F81A0}" type="pres">
      <dgm:prSet presAssocID="{D3376A17-786F-4BFA-9990-DC70201697DD}" presName="dummyConnPt" presStyleCnt="0"/>
      <dgm:spPr/>
      <dgm:t>
        <a:bodyPr/>
        <a:lstStyle/>
        <a:p>
          <a:endParaRPr lang="en-US"/>
        </a:p>
      </dgm:t>
    </dgm:pt>
    <dgm:pt modelId="{6162A4DC-35C5-40A6-B8E5-64ADF46A48A1}" type="pres">
      <dgm:prSet presAssocID="{D3376A17-786F-4BFA-9990-DC70201697DD}" presName="node" presStyleLbl="node1" presStyleIdx="6" presStyleCnt="9" custScaleX="175229" custScaleY="150980" custLinFactNeighborX="2470" custLinFactNeighborY="-4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3BDE5-EB72-4ED0-B6F1-24AF9D43AC6F}" type="pres">
      <dgm:prSet presAssocID="{2B685105-69CE-421B-A927-BDF42C9EB2EF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C61D3ECB-0F4D-49BF-9B0F-7D6050532D65}" type="pres">
      <dgm:prSet presAssocID="{48DE4B02-BB05-44E6-9605-F7618D5664FF}" presName="compNode" presStyleCnt="0"/>
      <dgm:spPr/>
      <dgm:t>
        <a:bodyPr/>
        <a:lstStyle/>
        <a:p>
          <a:endParaRPr lang="en-US"/>
        </a:p>
      </dgm:t>
    </dgm:pt>
    <dgm:pt modelId="{C65D62E7-A2E5-412D-951D-F45CCCDF7969}" type="pres">
      <dgm:prSet presAssocID="{48DE4B02-BB05-44E6-9605-F7618D5664FF}" presName="dummyConnPt" presStyleCnt="0"/>
      <dgm:spPr/>
      <dgm:t>
        <a:bodyPr/>
        <a:lstStyle/>
        <a:p>
          <a:endParaRPr lang="en-US"/>
        </a:p>
      </dgm:t>
    </dgm:pt>
    <dgm:pt modelId="{35754A92-7854-4609-8A31-834D87A23F73}" type="pres">
      <dgm:prSet presAssocID="{48DE4B02-BB05-44E6-9605-F7618D5664FF}" presName="node" presStyleLbl="node1" presStyleIdx="7" presStyleCnt="9" custScaleX="129863" custScaleY="201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45C4E-8287-4940-B4BD-599D87C8CB47}" type="pres">
      <dgm:prSet presAssocID="{49E01C5D-4E09-4974-B3EB-16801E61513F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A18EAB84-A0AE-4FFC-8AD8-F00E0A970C77}" type="pres">
      <dgm:prSet presAssocID="{682C253F-3B9C-418F-9F4B-2D98E83A0E39}" presName="compNode" presStyleCnt="0"/>
      <dgm:spPr/>
      <dgm:t>
        <a:bodyPr/>
        <a:lstStyle/>
        <a:p>
          <a:endParaRPr lang="en-US"/>
        </a:p>
      </dgm:t>
    </dgm:pt>
    <dgm:pt modelId="{F06E55BE-9552-42F2-891E-78C844CA0B59}" type="pres">
      <dgm:prSet presAssocID="{682C253F-3B9C-418F-9F4B-2D98E83A0E39}" presName="dummyConnPt" presStyleCnt="0"/>
      <dgm:spPr/>
      <dgm:t>
        <a:bodyPr/>
        <a:lstStyle/>
        <a:p>
          <a:endParaRPr lang="en-US"/>
        </a:p>
      </dgm:t>
    </dgm:pt>
    <dgm:pt modelId="{B1F71C8A-7D8D-4D2E-BB52-1A4C2B90E78B}" type="pres">
      <dgm:prSet presAssocID="{682C253F-3B9C-418F-9F4B-2D98E83A0E39}" presName="node" presStyleLbl="node1" presStyleIdx="8" presStyleCnt="9" custScaleX="138617" custScaleY="12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D5025-41B6-470A-B134-557C6B07B7C8}" srcId="{D3C59F43-FCDB-4AEE-BD70-18D97BFF7EA2}" destId="{0FC1401C-C415-48B3-B740-A6244E2A137A}" srcOrd="5" destOrd="0" parTransId="{2C237E31-E608-484B-8C58-A7100947EE4C}" sibTransId="{3BB08760-DD86-4A34-ABE6-020D3614E52D}"/>
    <dgm:cxn modelId="{AD9579DE-718E-4B77-B218-EDFB8580859B}" srcId="{D3C59F43-FCDB-4AEE-BD70-18D97BFF7EA2}" destId="{B3B8707E-3721-4841-A358-3B9C11EFAE81}" srcOrd="0" destOrd="0" parTransId="{BBC0B9BD-F597-4E10-94F4-64DBC6F0EDF2}" sibTransId="{3012DF25-A4C8-4BEE-A2AF-86346D5C8A2A}"/>
    <dgm:cxn modelId="{07FFF3F1-C71A-4FE4-A5A2-62FE3BB4563F}" type="presOf" srcId="{3012DF25-A4C8-4BEE-A2AF-86346D5C8A2A}" destId="{F4C9B5FA-7772-41EB-B58B-8E068C26E01D}" srcOrd="0" destOrd="0" presId="urn:microsoft.com/office/officeart/2005/8/layout/bProcess4"/>
    <dgm:cxn modelId="{171703B0-56A3-4A26-BA50-4FB675AC2DD6}" type="presOf" srcId="{0B63172F-DE1A-458C-AEF8-7B9977364D79}" destId="{0E8B0497-4C0E-40E1-AB0D-2D1EB3218F13}" srcOrd="0" destOrd="0" presId="urn:microsoft.com/office/officeart/2005/8/layout/bProcess4"/>
    <dgm:cxn modelId="{55C884E9-B50E-46DB-8A73-7C011B303A3F}" type="presOf" srcId="{B12530F9-1BDF-4C69-B1D1-D05D19DAA9BA}" destId="{43D6B046-8B1E-45E0-97D5-C4022940CB78}" srcOrd="0" destOrd="0" presId="urn:microsoft.com/office/officeart/2005/8/layout/bProcess4"/>
    <dgm:cxn modelId="{704EDFEA-6F7F-436D-A8AB-DAEDA9B6A8FD}" type="presOf" srcId="{D3C59F43-FCDB-4AEE-BD70-18D97BFF7EA2}" destId="{F19386D6-3131-48A8-B2E7-88EC04378A80}" srcOrd="0" destOrd="0" presId="urn:microsoft.com/office/officeart/2005/8/layout/bProcess4"/>
    <dgm:cxn modelId="{0C0B3C26-2698-4363-AC57-0CB8DFD34993}" srcId="{D3C59F43-FCDB-4AEE-BD70-18D97BFF7EA2}" destId="{48DE4B02-BB05-44E6-9605-F7618D5664FF}" srcOrd="7" destOrd="0" parTransId="{86AF5BCA-2792-4FF3-8894-353AA4AA8C9B}" sibTransId="{49E01C5D-4E09-4974-B3EB-16801E61513F}"/>
    <dgm:cxn modelId="{A7A40968-A622-4045-B3FC-AD3336682354}" srcId="{D3C59F43-FCDB-4AEE-BD70-18D97BFF7EA2}" destId="{682C253F-3B9C-418F-9F4B-2D98E83A0E39}" srcOrd="8" destOrd="0" parTransId="{B4EC12DD-7A04-4330-BD28-BBFCFE4716D9}" sibTransId="{008859D3-11F2-404C-8837-DF68264BDBD4}"/>
    <dgm:cxn modelId="{EC6D4DE9-1597-4733-AE2C-41DE102E661F}" type="presOf" srcId="{49E01C5D-4E09-4974-B3EB-16801E61513F}" destId="{CFA45C4E-8287-4940-B4BD-599D87C8CB47}" srcOrd="0" destOrd="0" presId="urn:microsoft.com/office/officeart/2005/8/layout/bProcess4"/>
    <dgm:cxn modelId="{AD6F6F06-0800-4DD6-BA0E-FBB6AA1C4123}" type="presOf" srcId="{98C47E00-B914-454E-8C0B-36B9242BF8F5}" destId="{226E5A9F-6873-4141-80A7-250BE5542207}" srcOrd="0" destOrd="0" presId="urn:microsoft.com/office/officeart/2005/8/layout/bProcess4"/>
    <dgm:cxn modelId="{A4C33D9A-BBBB-4D39-BFBB-B80B2FFD502A}" type="presOf" srcId="{AF45188A-28A1-4CC4-B575-672D1D7C378E}" destId="{004ABD73-6784-4EF2-9C5F-81B357A0108C}" srcOrd="0" destOrd="0" presId="urn:microsoft.com/office/officeart/2005/8/layout/bProcess4"/>
    <dgm:cxn modelId="{AAD6738C-1602-48D9-9FD5-58F9293F8A42}" type="presOf" srcId="{0FC1401C-C415-48B3-B740-A6244E2A137A}" destId="{6AE86043-C561-40B3-A762-252BAB6697A9}" srcOrd="0" destOrd="0" presId="urn:microsoft.com/office/officeart/2005/8/layout/bProcess4"/>
    <dgm:cxn modelId="{84B78B7F-B6A5-4ED1-9C12-5D7EDF5B2996}" srcId="{D3C59F43-FCDB-4AEE-BD70-18D97BFF7EA2}" destId="{434CA75C-C33E-48F0-9225-1F9C7C0C37F4}" srcOrd="2" destOrd="0" parTransId="{443A8E9C-5207-4B0F-BD5C-017C4C29B331}" sibTransId="{B12530F9-1BDF-4C69-B1D1-D05D19DAA9BA}"/>
    <dgm:cxn modelId="{76FB9C94-5FDD-41A2-81B0-2663E9F79378}" type="presOf" srcId="{3BB08760-DD86-4A34-ABE6-020D3614E52D}" destId="{C4600EA5-3EAE-49D8-9E79-6AAAE3C66781}" srcOrd="0" destOrd="0" presId="urn:microsoft.com/office/officeart/2005/8/layout/bProcess4"/>
    <dgm:cxn modelId="{E6FD85F7-0BF0-4BEB-90D0-48710B6F50C2}" type="presOf" srcId="{434CA75C-C33E-48F0-9225-1F9C7C0C37F4}" destId="{0D0B6723-DACC-4B70-B640-AAC6F3723E2F}" srcOrd="0" destOrd="0" presId="urn:microsoft.com/office/officeart/2005/8/layout/bProcess4"/>
    <dgm:cxn modelId="{37F519E9-A987-4E1C-B3A6-CD1C3460F1ED}" type="presOf" srcId="{48DE4B02-BB05-44E6-9605-F7618D5664FF}" destId="{35754A92-7854-4609-8A31-834D87A23F73}" srcOrd="0" destOrd="0" presId="urn:microsoft.com/office/officeart/2005/8/layout/bProcess4"/>
    <dgm:cxn modelId="{B919EDD5-5AAE-4BBB-9B5A-5D1A2977C689}" type="presOf" srcId="{682C253F-3B9C-418F-9F4B-2D98E83A0E39}" destId="{B1F71C8A-7D8D-4D2E-BB52-1A4C2B90E78B}" srcOrd="0" destOrd="0" presId="urn:microsoft.com/office/officeart/2005/8/layout/bProcess4"/>
    <dgm:cxn modelId="{13E3FE38-20D4-4088-9369-DBACC8E9F4D3}" type="presOf" srcId="{2B685105-69CE-421B-A927-BDF42C9EB2EF}" destId="{C853BDE5-EB72-4ED0-B6F1-24AF9D43AC6F}" srcOrd="0" destOrd="0" presId="urn:microsoft.com/office/officeart/2005/8/layout/bProcess4"/>
    <dgm:cxn modelId="{8FDDFB2B-0EB6-40AC-893E-A09BCB25C657}" type="presOf" srcId="{3C2D8013-5142-40D5-A6D7-BF883C427B3A}" destId="{6ABE7429-B47D-47D2-88AE-5C73A287F5F1}" srcOrd="0" destOrd="0" presId="urn:microsoft.com/office/officeart/2005/8/layout/bProcess4"/>
    <dgm:cxn modelId="{4EAD37F5-BDCC-4DBF-ADBF-032AF0425A85}" srcId="{D3C59F43-FCDB-4AEE-BD70-18D97BFF7EA2}" destId="{3C2D8013-5142-40D5-A6D7-BF883C427B3A}" srcOrd="1" destOrd="0" parTransId="{48ADD781-07F4-400C-A8E1-541A719DDD87}" sibTransId="{AF45188A-28A1-4CC4-B575-672D1D7C378E}"/>
    <dgm:cxn modelId="{0EC7E7D9-B273-4CF4-8CCA-49BF7E67AB68}" type="presOf" srcId="{B3B8707E-3721-4841-A358-3B9C11EFAE81}" destId="{27A2ADC6-83B3-442A-956C-45E8FAE86F77}" srcOrd="0" destOrd="0" presId="urn:microsoft.com/office/officeart/2005/8/layout/bProcess4"/>
    <dgm:cxn modelId="{B4B07493-7EFC-4443-ABCB-FEBF602795DE}" type="presOf" srcId="{99C3CEFF-F8F8-49AA-BC37-25DC4E938529}" destId="{0E4E5D27-6618-4EAB-AE48-934D32572556}" srcOrd="0" destOrd="0" presId="urn:microsoft.com/office/officeart/2005/8/layout/bProcess4"/>
    <dgm:cxn modelId="{309239D3-E161-4A21-B592-5338A10D7843}" type="presOf" srcId="{801D2F92-521A-4455-93B1-AE2CBFC712F4}" destId="{FDD7AEA9-ED73-4235-81AA-5E2ADFE0815C}" srcOrd="0" destOrd="0" presId="urn:microsoft.com/office/officeart/2005/8/layout/bProcess4"/>
    <dgm:cxn modelId="{F877810A-A597-49C3-86D0-AC0E831A3410}" srcId="{D3C59F43-FCDB-4AEE-BD70-18D97BFF7EA2}" destId="{801D2F92-521A-4455-93B1-AE2CBFC712F4}" srcOrd="3" destOrd="0" parTransId="{7689DDEF-CBEB-47B7-921E-D5BECE8FD23F}" sibTransId="{99C3CEFF-F8F8-49AA-BC37-25DC4E938529}"/>
    <dgm:cxn modelId="{D4B08697-28C9-41D6-BE3A-AAE875CC6C40}" srcId="{D3C59F43-FCDB-4AEE-BD70-18D97BFF7EA2}" destId="{98C47E00-B914-454E-8C0B-36B9242BF8F5}" srcOrd="4" destOrd="0" parTransId="{C8BE64AA-5696-4009-96D4-1C6CCA79BF32}" sibTransId="{0B63172F-DE1A-458C-AEF8-7B9977364D79}"/>
    <dgm:cxn modelId="{0FABB3D7-5168-4B03-9610-03BEAE22F8AD}" srcId="{D3C59F43-FCDB-4AEE-BD70-18D97BFF7EA2}" destId="{D3376A17-786F-4BFA-9990-DC70201697DD}" srcOrd="6" destOrd="0" parTransId="{BADF40DE-3C9C-4337-8FE8-A5B2CE8EA07B}" sibTransId="{2B685105-69CE-421B-A927-BDF42C9EB2EF}"/>
    <dgm:cxn modelId="{BE1879F4-B06F-4FEF-8574-6AAE65E8B16D}" type="presOf" srcId="{D3376A17-786F-4BFA-9990-DC70201697DD}" destId="{6162A4DC-35C5-40A6-B8E5-64ADF46A48A1}" srcOrd="0" destOrd="0" presId="urn:microsoft.com/office/officeart/2005/8/layout/bProcess4"/>
    <dgm:cxn modelId="{40ADEF90-F454-40F0-9EE3-397D38CFDFBB}" type="presParOf" srcId="{F19386D6-3131-48A8-B2E7-88EC04378A80}" destId="{4B632F61-A58C-4E65-9F94-3DBDF79F5314}" srcOrd="0" destOrd="0" presId="urn:microsoft.com/office/officeart/2005/8/layout/bProcess4"/>
    <dgm:cxn modelId="{61D2DD3C-4E7F-4BA2-B51B-5EF8392F71C2}" type="presParOf" srcId="{4B632F61-A58C-4E65-9F94-3DBDF79F5314}" destId="{DF7E6CD2-D56B-4B36-8B67-4BBD85E16BA5}" srcOrd="0" destOrd="0" presId="urn:microsoft.com/office/officeart/2005/8/layout/bProcess4"/>
    <dgm:cxn modelId="{96F82168-3C1F-450C-84DF-9D01072001FA}" type="presParOf" srcId="{4B632F61-A58C-4E65-9F94-3DBDF79F5314}" destId="{27A2ADC6-83B3-442A-956C-45E8FAE86F77}" srcOrd="1" destOrd="0" presId="urn:microsoft.com/office/officeart/2005/8/layout/bProcess4"/>
    <dgm:cxn modelId="{2D62B80B-192F-4F74-B228-A297F52F1DBF}" type="presParOf" srcId="{F19386D6-3131-48A8-B2E7-88EC04378A80}" destId="{F4C9B5FA-7772-41EB-B58B-8E068C26E01D}" srcOrd="1" destOrd="0" presId="urn:microsoft.com/office/officeart/2005/8/layout/bProcess4"/>
    <dgm:cxn modelId="{831BD3EB-3EE6-464B-BE59-A1ECDF389385}" type="presParOf" srcId="{F19386D6-3131-48A8-B2E7-88EC04378A80}" destId="{76E9F8F8-1339-4D2E-AE11-6694FE46A281}" srcOrd="2" destOrd="0" presId="urn:microsoft.com/office/officeart/2005/8/layout/bProcess4"/>
    <dgm:cxn modelId="{E72E7AEE-5649-45F4-99E6-B2E27ED194E5}" type="presParOf" srcId="{76E9F8F8-1339-4D2E-AE11-6694FE46A281}" destId="{A8383C8C-5EE0-4F49-928A-D761F1208748}" srcOrd="0" destOrd="0" presId="urn:microsoft.com/office/officeart/2005/8/layout/bProcess4"/>
    <dgm:cxn modelId="{212BDFE2-19A2-4295-B907-C9AFE68DB2D4}" type="presParOf" srcId="{76E9F8F8-1339-4D2E-AE11-6694FE46A281}" destId="{6ABE7429-B47D-47D2-88AE-5C73A287F5F1}" srcOrd="1" destOrd="0" presId="urn:microsoft.com/office/officeart/2005/8/layout/bProcess4"/>
    <dgm:cxn modelId="{51A570E5-A88B-4DCA-B4F9-72145B07289B}" type="presParOf" srcId="{F19386D6-3131-48A8-B2E7-88EC04378A80}" destId="{004ABD73-6784-4EF2-9C5F-81B357A0108C}" srcOrd="3" destOrd="0" presId="urn:microsoft.com/office/officeart/2005/8/layout/bProcess4"/>
    <dgm:cxn modelId="{88A0EB9E-F5AC-495B-99E4-042CC46B802B}" type="presParOf" srcId="{F19386D6-3131-48A8-B2E7-88EC04378A80}" destId="{995BC6BC-A1B9-4A61-A026-BAF1B42434AF}" srcOrd="4" destOrd="0" presId="urn:microsoft.com/office/officeart/2005/8/layout/bProcess4"/>
    <dgm:cxn modelId="{414EC10D-AD33-4748-BE39-A54244A6C1D5}" type="presParOf" srcId="{995BC6BC-A1B9-4A61-A026-BAF1B42434AF}" destId="{07DB6EFB-1B22-4968-B036-8DC3A09DE52B}" srcOrd="0" destOrd="0" presId="urn:microsoft.com/office/officeart/2005/8/layout/bProcess4"/>
    <dgm:cxn modelId="{6CAF9514-AE95-4FBD-A897-1591CBE236BA}" type="presParOf" srcId="{995BC6BC-A1B9-4A61-A026-BAF1B42434AF}" destId="{0D0B6723-DACC-4B70-B640-AAC6F3723E2F}" srcOrd="1" destOrd="0" presId="urn:microsoft.com/office/officeart/2005/8/layout/bProcess4"/>
    <dgm:cxn modelId="{992AE97B-99CF-4597-AEAB-E8BDA3B285D0}" type="presParOf" srcId="{F19386D6-3131-48A8-B2E7-88EC04378A80}" destId="{43D6B046-8B1E-45E0-97D5-C4022940CB78}" srcOrd="5" destOrd="0" presId="urn:microsoft.com/office/officeart/2005/8/layout/bProcess4"/>
    <dgm:cxn modelId="{DC4BF6EA-E9BB-4381-9896-D2715BE9A320}" type="presParOf" srcId="{F19386D6-3131-48A8-B2E7-88EC04378A80}" destId="{DD737ACF-D136-4BC2-8420-41F841419355}" srcOrd="6" destOrd="0" presId="urn:microsoft.com/office/officeart/2005/8/layout/bProcess4"/>
    <dgm:cxn modelId="{8B85277B-EFA2-47ED-8762-6117F3FF8A90}" type="presParOf" srcId="{DD737ACF-D136-4BC2-8420-41F841419355}" destId="{7DCB8038-6170-45A8-88ED-6A92EDBC2508}" srcOrd="0" destOrd="0" presId="urn:microsoft.com/office/officeart/2005/8/layout/bProcess4"/>
    <dgm:cxn modelId="{7F19592E-49FE-4ACE-9DAD-958023A2FEDD}" type="presParOf" srcId="{DD737ACF-D136-4BC2-8420-41F841419355}" destId="{FDD7AEA9-ED73-4235-81AA-5E2ADFE0815C}" srcOrd="1" destOrd="0" presId="urn:microsoft.com/office/officeart/2005/8/layout/bProcess4"/>
    <dgm:cxn modelId="{FBDB5EB8-2740-4F47-8579-10C15826CEC3}" type="presParOf" srcId="{F19386D6-3131-48A8-B2E7-88EC04378A80}" destId="{0E4E5D27-6618-4EAB-AE48-934D32572556}" srcOrd="7" destOrd="0" presId="urn:microsoft.com/office/officeart/2005/8/layout/bProcess4"/>
    <dgm:cxn modelId="{ADF04AE9-F3D7-470F-AB9F-4E24795BB6A7}" type="presParOf" srcId="{F19386D6-3131-48A8-B2E7-88EC04378A80}" destId="{9A5B113B-504F-4C87-A682-3AF3BEC13500}" srcOrd="8" destOrd="0" presId="urn:microsoft.com/office/officeart/2005/8/layout/bProcess4"/>
    <dgm:cxn modelId="{AC7E51C3-B1E7-4CC2-84A5-B78FA68D3A37}" type="presParOf" srcId="{9A5B113B-504F-4C87-A682-3AF3BEC13500}" destId="{045DD7E5-918C-4FC1-B152-E4D01624DA29}" srcOrd="0" destOrd="0" presId="urn:microsoft.com/office/officeart/2005/8/layout/bProcess4"/>
    <dgm:cxn modelId="{31ABEE21-C57F-415B-8D30-52F3D939B6E8}" type="presParOf" srcId="{9A5B113B-504F-4C87-A682-3AF3BEC13500}" destId="{226E5A9F-6873-4141-80A7-250BE5542207}" srcOrd="1" destOrd="0" presId="urn:microsoft.com/office/officeart/2005/8/layout/bProcess4"/>
    <dgm:cxn modelId="{B3FA8550-FF44-4869-8C68-644DB27456F2}" type="presParOf" srcId="{F19386D6-3131-48A8-B2E7-88EC04378A80}" destId="{0E8B0497-4C0E-40E1-AB0D-2D1EB3218F13}" srcOrd="9" destOrd="0" presId="urn:microsoft.com/office/officeart/2005/8/layout/bProcess4"/>
    <dgm:cxn modelId="{9B199635-A78A-436F-8293-0B1BB5F2B0C2}" type="presParOf" srcId="{F19386D6-3131-48A8-B2E7-88EC04378A80}" destId="{C0F928A6-D8D8-4AB8-9F6B-0F24CA799618}" srcOrd="10" destOrd="0" presId="urn:microsoft.com/office/officeart/2005/8/layout/bProcess4"/>
    <dgm:cxn modelId="{9DA17F11-9424-4C85-AAF6-43CF57B2DFE5}" type="presParOf" srcId="{C0F928A6-D8D8-4AB8-9F6B-0F24CA799618}" destId="{8E1E7DCA-1F9E-4384-88B5-782BBC6B3F2F}" srcOrd="0" destOrd="0" presId="urn:microsoft.com/office/officeart/2005/8/layout/bProcess4"/>
    <dgm:cxn modelId="{05DAB778-6C4F-4FE0-A119-4879C6A3D3EC}" type="presParOf" srcId="{C0F928A6-D8D8-4AB8-9F6B-0F24CA799618}" destId="{6AE86043-C561-40B3-A762-252BAB6697A9}" srcOrd="1" destOrd="0" presId="urn:microsoft.com/office/officeart/2005/8/layout/bProcess4"/>
    <dgm:cxn modelId="{BBA1A8EC-526F-490C-A414-5EC63E652366}" type="presParOf" srcId="{F19386D6-3131-48A8-B2E7-88EC04378A80}" destId="{C4600EA5-3EAE-49D8-9E79-6AAAE3C66781}" srcOrd="11" destOrd="0" presId="urn:microsoft.com/office/officeart/2005/8/layout/bProcess4"/>
    <dgm:cxn modelId="{F50B0F29-7FFC-41CA-8439-36D0F81EE79F}" type="presParOf" srcId="{F19386D6-3131-48A8-B2E7-88EC04378A80}" destId="{E37909FF-81D2-4F2D-BAD9-6B90E332A72E}" srcOrd="12" destOrd="0" presId="urn:microsoft.com/office/officeart/2005/8/layout/bProcess4"/>
    <dgm:cxn modelId="{1FA7490E-A6E6-4E6D-8B56-19A248B164BF}" type="presParOf" srcId="{E37909FF-81D2-4F2D-BAD9-6B90E332A72E}" destId="{D44E9FE6-35B2-4371-B670-C22DD67F81A0}" srcOrd="0" destOrd="0" presId="urn:microsoft.com/office/officeart/2005/8/layout/bProcess4"/>
    <dgm:cxn modelId="{88E75229-D70D-46D6-A36D-3B4DEF94D38F}" type="presParOf" srcId="{E37909FF-81D2-4F2D-BAD9-6B90E332A72E}" destId="{6162A4DC-35C5-40A6-B8E5-64ADF46A48A1}" srcOrd="1" destOrd="0" presId="urn:microsoft.com/office/officeart/2005/8/layout/bProcess4"/>
    <dgm:cxn modelId="{E4A42C25-37DC-4CED-9381-F074A16C605B}" type="presParOf" srcId="{F19386D6-3131-48A8-B2E7-88EC04378A80}" destId="{C853BDE5-EB72-4ED0-B6F1-24AF9D43AC6F}" srcOrd="13" destOrd="0" presId="urn:microsoft.com/office/officeart/2005/8/layout/bProcess4"/>
    <dgm:cxn modelId="{55A20754-DEDC-47FB-9034-7BFF2A648F2D}" type="presParOf" srcId="{F19386D6-3131-48A8-B2E7-88EC04378A80}" destId="{C61D3ECB-0F4D-49BF-9B0F-7D6050532D65}" srcOrd="14" destOrd="0" presId="urn:microsoft.com/office/officeart/2005/8/layout/bProcess4"/>
    <dgm:cxn modelId="{189CE8F4-D157-41C5-9500-30168D99D8A6}" type="presParOf" srcId="{C61D3ECB-0F4D-49BF-9B0F-7D6050532D65}" destId="{C65D62E7-A2E5-412D-951D-F45CCCDF7969}" srcOrd="0" destOrd="0" presId="urn:microsoft.com/office/officeart/2005/8/layout/bProcess4"/>
    <dgm:cxn modelId="{3D7552DA-765A-499A-A726-BC44C872AA7A}" type="presParOf" srcId="{C61D3ECB-0F4D-49BF-9B0F-7D6050532D65}" destId="{35754A92-7854-4609-8A31-834D87A23F73}" srcOrd="1" destOrd="0" presId="urn:microsoft.com/office/officeart/2005/8/layout/bProcess4"/>
    <dgm:cxn modelId="{F8E273EF-96F9-483F-9020-F10DAE236399}" type="presParOf" srcId="{F19386D6-3131-48A8-B2E7-88EC04378A80}" destId="{CFA45C4E-8287-4940-B4BD-599D87C8CB47}" srcOrd="15" destOrd="0" presId="urn:microsoft.com/office/officeart/2005/8/layout/bProcess4"/>
    <dgm:cxn modelId="{D0FEC41A-D760-4ABF-ABA3-B408BFC12375}" type="presParOf" srcId="{F19386D6-3131-48A8-B2E7-88EC04378A80}" destId="{A18EAB84-A0AE-4FFC-8AD8-F00E0A970C77}" srcOrd="16" destOrd="0" presId="urn:microsoft.com/office/officeart/2005/8/layout/bProcess4"/>
    <dgm:cxn modelId="{36032609-AB8B-41C6-B386-FB667A52B58E}" type="presParOf" srcId="{A18EAB84-A0AE-4FFC-8AD8-F00E0A970C77}" destId="{F06E55BE-9552-42F2-891E-78C844CA0B59}" srcOrd="0" destOrd="0" presId="urn:microsoft.com/office/officeart/2005/8/layout/bProcess4"/>
    <dgm:cxn modelId="{1990ABE7-6726-489A-845A-E82529446637}" type="presParOf" srcId="{A18EAB84-A0AE-4FFC-8AD8-F00E0A970C77}" destId="{B1F71C8A-7D8D-4D2E-BB52-1A4C2B90E78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EA81-D3A8-474F-AA0F-66DA400B239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78B41-808E-41AC-8202-5FE68B6A9E96}">
      <dgm:prSet phldrT="[Text]"/>
      <dgm:spPr/>
      <dgm:t>
        <a:bodyPr/>
        <a:lstStyle/>
        <a:p>
          <a:r>
            <a:rPr lang="en-US" dirty="0" smtClean="0"/>
            <a:t>E.coli culture and DNA isolation by using 1</a:t>
          </a:r>
          <a:r>
            <a:rPr lang="en-US" baseline="30000" dirty="0" smtClean="0"/>
            <a:t>st</a:t>
          </a:r>
          <a:r>
            <a:rPr lang="en-US" dirty="0" smtClean="0"/>
            <a:t> protocol (Chromosomal DNA isolation) for E.coli</a:t>
          </a:r>
          <a:endParaRPr lang="en-US" dirty="0"/>
        </a:p>
      </dgm:t>
    </dgm:pt>
    <dgm:pt modelId="{2498F964-7040-4C21-A225-E46A2FCC9FE6}" type="parTrans" cxnId="{EA063C5A-6302-4FD2-A705-41272D4CBD64}">
      <dgm:prSet/>
      <dgm:spPr/>
      <dgm:t>
        <a:bodyPr/>
        <a:lstStyle/>
        <a:p>
          <a:endParaRPr lang="en-US"/>
        </a:p>
      </dgm:t>
    </dgm:pt>
    <dgm:pt modelId="{5194A7A5-29DD-4357-AE9B-BD0644F3A69F}" type="sibTrans" cxnId="{EA063C5A-6302-4FD2-A705-41272D4CBD64}">
      <dgm:prSet/>
      <dgm:spPr/>
      <dgm:t>
        <a:bodyPr/>
        <a:lstStyle/>
        <a:p>
          <a:endParaRPr lang="en-US"/>
        </a:p>
      </dgm:t>
    </dgm:pt>
    <dgm:pt modelId="{7A03C55D-0DDE-4ADE-B588-16E03F180904}">
      <dgm:prSet phldrT="[Text]"/>
      <dgm:spPr/>
      <dgm:t>
        <a:bodyPr/>
        <a:lstStyle/>
        <a:p>
          <a:r>
            <a:rPr lang="en-US" dirty="0" smtClean="0"/>
            <a:t>PCR and Electrophoresis </a:t>
          </a:r>
          <a:endParaRPr lang="en-US" dirty="0"/>
        </a:p>
      </dgm:t>
    </dgm:pt>
    <dgm:pt modelId="{5C7865E3-4F5A-4016-ABEF-658CBAA9AFE4}" type="parTrans" cxnId="{405C8598-2BD7-4237-A044-A487A7279952}">
      <dgm:prSet/>
      <dgm:spPr/>
      <dgm:t>
        <a:bodyPr/>
        <a:lstStyle/>
        <a:p>
          <a:endParaRPr lang="en-US"/>
        </a:p>
      </dgm:t>
    </dgm:pt>
    <dgm:pt modelId="{3E53E760-9244-4A9E-B19B-181EC3BEB3B5}" type="sibTrans" cxnId="{405C8598-2BD7-4237-A044-A487A7279952}">
      <dgm:prSet/>
      <dgm:spPr/>
      <dgm:t>
        <a:bodyPr/>
        <a:lstStyle/>
        <a:p>
          <a:endParaRPr lang="en-US"/>
        </a:p>
      </dgm:t>
    </dgm:pt>
    <dgm:pt modelId="{020C8C04-7281-4BE8-BB02-28E5BF86E373}">
      <dgm:prSet phldrT="[Text]"/>
      <dgm:spPr/>
      <dgm:t>
        <a:bodyPr/>
        <a:lstStyle/>
        <a:p>
          <a:r>
            <a:rPr lang="en-US" dirty="0" smtClean="0"/>
            <a:t>E.coli culture and DNA extraction by using different protocol </a:t>
          </a:r>
          <a:endParaRPr lang="en-US" dirty="0"/>
        </a:p>
      </dgm:t>
    </dgm:pt>
    <dgm:pt modelId="{82D3E557-53C0-47B8-A398-B7B57A51389F}" type="parTrans" cxnId="{DAF13C47-A43F-49FF-A7D6-D4612780E97E}">
      <dgm:prSet/>
      <dgm:spPr/>
      <dgm:t>
        <a:bodyPr/>
        <a:lstStyle/>
        <a:p>
          <a:endParaRPr lang="en-US"/>
        </a:p>
      </dgm:t>
    </dgm:pt>
    <dgm:pt modelId="{049330C0-12A5-4E45-91B6-9BCC4CE04319}" type="sibTrans" cxnId="{DAF13C47-A43F-49FF-A7D6-D4612780E97E}">
      <dgm:prSet/>
      <dgm:spPr/>
      <dgm:t>
        <a:bodyPr/>
        <a:lstStyle/>
        <a:p>
          <a:endParaRPr lang="en-US"/>
        </a:p>
      </dgm:t>
    </dgm:pt>
    <dgm:pt modelId="{B6231585-9DC0-49A2-8454-DD66B7B3286E}">
      <dgm:prSet phldrT="[Text]"/>
      <dgm:spPr/>
      <dgm:t>
        <a:bodyPr/>
        <a:lstStyle/>
        <a:p>
          <a:r>
            <a:rPr lang="en-US" dirty="0" smtClean="0"/>
            <a:t>PCR amplification of </a:t>
          </a:r>
          <a:r>
            <a:rPr lang="en-US" dirty="0" err="1" smtClean="0"/>
            <a:t>accC</a:t>
          </a:r>
          <a:r>
            <a:rPr lang="en-US" dirty="0" smtClean="0"/>
            <a:t> gene/ electrophoresis </a:t>
          </a:r>
          <a:endParaRPr lang="en-US" dirty="0"/>
        </a:p>
      </dgm:t>
    </dgm:pt>
    <dgm:pt modelId="{B68ACECF-E60A-40AF-A306-CC7F22690081}" type="parTrans" cxnId="{8E6E195C-53A4-40DB-8CB0-9BA7B617BD91}">
      <dgm:prSet/>
      <dgm:spPr/>
      <dgm:t>
        <a:bodyPr/>
        <a:lstStyle/>
        <a:p>
          <a:endParaRPr lang="en-US"/>
        </a:p>
      </dgm:t>
    </dgm:pt>
    <dgm:pt modelId="{D728F88F-5124-49A0-9145-4FA27C78158E}" type="sibTrans" cxnId="{8E6E195C-53A4-40DB-8CB0-9BA7B617BD91}">
      <dgm:prSet/>
      <dgm:spPr/>
      <dgm:t>
        <a:bodyPr/>
        <a:lstStyle/>
        <a:p>
          <a:endParaRPr lang="en-US"/>
        </a:p>
      </dgm:t>
    </dgm:pt>
    <dgm:pt modelId="{F40120D4-8A26-4767-ADA3-B58D578E08E7}">
      <dgm:prSet phldrT="[Text]"/>
      <dgm:spPr/>
      <dgm:t>
        <a:bodyPr/>
        <a:lstStyle/>
        <a:p>
          <a:r>
            <a:rPr lang="en-US" dirty="0" smtClean="0"/>
            <a:t>DNA extraction from gel by using gel extraction kit</a:t>
          </a:r>
          <a:endParaRPr lang="en-US" dirty="0"/>
        </a:p>
      </dgm:t>
    </dgm:pt>
    <dgm:pt modelId="{75BDC040-926D-4299-B29C-735CEE753B21}" type="parTrans" cxnId="{2453D2A6-2E0B-4BF1-9DA5-227C831692B2}">
      <dgm:prSet/>
      <dgm:spPr/>
      <dgm:t>
        <a:bodyPr/>
        <a:lstStyle/>
        <a:p>
          <a:endParaRPr lang="en-US"/>
        </a:p>
      </dgm:t>
    </dgm:pt>
    <dgm:pt modelId="{9160041B-3E93-4B5F-A120-385EC2E6C7EA}" type="sibTrans" cxnId="{2453D2A6-2E0B-4BF1-9DA5-227C831692B2}">
      <dgm:prSet/>
      <dgm:spPr/>
      <dgm:t>
        <a:bodyPr/>
        <a:lstStyle/>
        <a:p>
          <a:endParaRPr lang="en-US"/>
        </a:p>
      </dgm:t>
    </dgm:pt>
    <dgm:pt modelId="{3F9C332D-A648-45CD-98B5-50DBE1C45EA0}">
      <dgm:prSet phldrT="[Text]"/>
      <dgm:spPr/>
      <dgm:t>
        <a:bodyPr/>
        <a:lstStyle/>
        <a:p>
          <a:r>
            <a:rPr lang="en-US" dirty="0" smtClean="0"/>
            <a:t>Sticky end formation with </a:t>
          </a:r>
          <a:r>
            <a:rPr lang="en-US" dirty="0" err="1" smtClean="0"/>
            <a:t>PstI</a:t>
          </a:r>
          <a:r>
            <a:rPr lang="en-US" dirty="0" smtClean="0"/>
            <a:t> and </a:t>
          </a:r>
          <a:r>
            <a:rPr lang="en-US" dirty="0" err="1" smtClean="0"/>
            <a:t>XbaI</a:t>
          </a:r>
          <a:endParaRPr lang="en-US" dirty="0" smtClean="0"/>
        </a:p>
        <a:p>
          <a:r>
            <a:rPr lang="en-US" dirty="0" smtClean="0"/>
            <a:t>and purification</a:t>
          </a:r>
          <a:endParaRPr lang="en-US" dirty="0"/>
        </a:p>
      </dgm:t>
    </dgm:pt>
    <dgm:pt modelId="{1C8DEA15-B56F-4631-99C4-2170573F2C38}" type="parTrans" cxnId="{FC659C10-B5E6-4DB0-A3C6-087C0F08AA2C}">
      <dgm:prSet/>
      <dgm:spPr/>
      <dgm:t>
        <a:bodyPr/>
        <a:lstStyle/>
        <a:p>
          <a:endParaRPr lang="en-US"/>
        </a:p>
      </dgm:t>
    </dgm:pt>
    <dgm:pt modelId="{05CB83CA-8042-4E14-9E28-90E7C7F1EA61}" type="sibTrans" cxnId="{FC659C10-B5E6-4DB0-A3C6-087C0F08AA2C}">
      <dgm:prSet/>
      <dgm:spPr/>
      <dgm:t>
        <a:bodyPr/>
        <a:lstStyle/>
        <a:p>
          <a:endParaRPr lang="en-US"/>
        </a:p>
      </dgm:t>
    </dgm:pt>
    <dgm:pt modelId="{0E23B871-1E2D-4EFB-93F8-ED2DD7CA5EC3}">
      <dgm:prSet phldrT="[Text]"/>
      <dgm:spPr/>
      <dgm:t>
        <a:bodyPr/>
        <a:lstStyle/>
        <a:p>
          <a:r>
            <a:rPr lang="en-US" dirty="0" smtClean="0"/>
            <a:t>Plasmid PSB2K3 culture and isolation</a:t>
          </a:r>
          <a:endParaRPr lang="en-US" dirty="0"/>
        </a:p>
      </dgm:t>
    </dgm:pt>
    <dgm:pt modelId="{1C85DC8B-3247-4FFF-B8E3-EA239034B6FC}" type="parTrans" cxnId="{95465897-5A99-42AB-BE27-0692BC60A36D}">
      <dgm:prSet/>
      <dgm:spPr/>
      <dgm:t>
        <a:bodyPr/>
        <a:lstStyle/>
        <a:p>
          <a:endParaRPr lang="en-US"/>
        </a:p>
      </dgm:t>
    </dgm:pt>
    <dgm:pt modelId="{B5A4E212-5A52-416F-9938-A1D6C700B89D}" type="sibTrans" cxnId="{95465897-5A99-42AB-BE27-0692BC60A36D}">
      <dgm:prSet/>
      <dgm:spPr/>
      <dgm:t>
        <a:bodyPr/>
        <a:lstStyle/>
        <a:p>
          <a:endParaRPr lang="en-US"/>
        </a:p>
      </dgm:t>
    </dgm:pt>
    <dgm:pt modelId="{4954FC19-F631-4279-BEEF-8440BAFC1F58}">
      <dgm:prSet phldrT="[Text]"/>
      <dgm:spPr/>
      <dgm:t>
        <a:bodyPr/>
        <a:lstStyle/>
        <a:p>
          <a:r>
            <a:rPr lang="en-US" dirty="0" smtClean="0"/>
            <a:t>Sticky end formation by  with  </a:t>
          </a:r>
          <a:r>
            <a:rPr lang="en-US" dirty="0" err="1" smtClean="0"/>
            <a:t>PstI</a:t>
          </a:r>
          <a:r>
            <a:rPr lang="en-US" dirty="0" smtClean="0"/>
            <a:t> and </a:t>
          </a:r>
          <a:r>
            <a:rPr lang="en-US" dirty="0" err="1" smtClean="0"/>
            <a:t>SpeI</a:t>
          </a:r>
          <a:endParaRPr lang="en-US" dirty="0" smtClean="0"/>
        </a:p>
        <a:p>
          <a:endParaRPr lang="en-US" dirty="0"/>
        </a:p>
      </dgm:t>
    </dgm:pt>
    <dgm:pt modelId="{983A8C24-425F-4686-96A3-A0A46775B673}" type="parTrans" cxnId="{2B89E0B4-7E7B-45E4-A16A-A2A35F45C1FF}">
      <dgm:prSet/>
      <dgm:spPr/>
      <dgm:t>
        <a:bodyPr/>
        <a:lstStyle/>
        <a:p>
          <a:endParaRPr lang="en-US"/>
        </a:p>
      </dgm:t>
    </dgm:pt>
    <dgm:pt modelId="{BF7BF617-8980-4B4E-AD0F-0FA278135D1E}" type="sibTrans" cxnId="{2B89E0B4-7E7B-45E4-A16A-A2A35F45C1FF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880CD2-F130-48AF-9F97-7BA643AB55F7}">
      <dgm:prSet phldrT="[Text]"/>
      <dgm:spPr/>
      <dgm:t>
        <a:bodyPr/>
        <a:lstStyle/>
        <a:p>
          <a:r>
            <a:rPr lang="en-US" dirty="0" smtClean="0"/>
            <a:t>Purification </a:t>
          </a:r>
          <a:endParaRPr lang="en-US" dirty="0"/>
        </a:p>
      </dgm:t>
    </dgm:pt>
    <dgm:pt modelId="{EFF83FCF-725E-4852-ADAF-A634C5AA2ABC}" type="parTrans" cxnId="{549C396E-521C-48C5-AD71-2AC4BC957527}">
      <dgm:prSet/>
      <dgm:spPr/>
      <dgm:t>
        <a:bodyPr/>
        <a:lstStyle/>
        <a:p>
          <a:endParaRPr lang="en-US"/>
        </a:p>
      </dgm:t>
    </dgm:pt>
    <dgm:pt modelId="{B7CC4FFC-6899-4552-8142-BF949F620432}" type="sibTrans" cxnId="{549C396E-521C-48C5-AD71-2AC4BC957527}">
      <dgm:prSet/>
      <dgm:spPr/>
      <dgm:t>
        <a:bodyPr/>
        <a:lstStyle/>
        <a:p>
          <a:endParaRPr lang="en-US"/>
        </a:p>
      </dgm:t>
    </dgm:pt>
    <dgm:pt modelId="{92ED1D4A-B7D6-4588-862D-FF2D40A9BBB0}" type="pres">
      <dgm:prSet presAssocID="{F209EA81-D3A8-474F-AA0F-66DA400B239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FBB52AF-2FE3-4C57-84C1-DF4676E7D441}" type="pres">
      <dgm:prSet presAssocID="{70278B41-808E-41AC-8202-5FE68B6A9E96}" presName="compNode" presStyleCnt="0"/>
      <dgm:spPr/>
    </dgm:pt>
    <dgm:pt modelId="{84E6AA06-2390-49BA-AC1E-0A622AB04003}" type="pres">
      <dgm:prSet presAssocID="{70278B41-808E-41AC-8202-5FE68B6A9E96}" presName="dummyConnPt" presStyleCnt="0"/>
      <dgm:spPr/>
    </dgm:pt>
    <dgm:pt modelId="{0FA18BF6-4F0E-4A9F-9247-CBC46A7CF55A}" type="pres">
      <dgm:prSet presAssocID="{70278B41-808E-41AC-8202-5FE68B6A9E96}" presName="node" presStyleLbl="node1" presStyleIdx="0" presStyleCnt="9" custScaleY="185725" custLinFactNeighborX="-184" custLinFactNeighborY="-28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BAD18-889B-46F5-BCA8-ABF660B457E9}" type="pres">
      <dgm:prSet presAssocID="{5194A7A5-29DD-4357-AE9B-BD0644F3A69F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88D00E88-CA1A-45F5-8829-A5B2843D57CE}" type="pres">
      <dgm:prSet presAssocID="{7A03C55D-0DDE-4ADE-B588-16E03F180904}" presName="compNode" presStyleCnt="0"/>
      <dgm:spPr/>
    </dgm:pt>
    <dgm:pt modelId="{AEC3F1F2-0F9A-4578-AAD4-3DE33A44E3F4}" type="pres">
      <dgm:prSet presAssocID="{7A03C55D-0DDE-4ADE-B588-16E03F180904}" presName="dummyConnPt" presStyleCnt="0"/>
      <dgm:spPr/>
    </dgm:pt>
    <dgm:pt modelId="{E721412B-02EB-40C8-95B5-08F63A8EB9F2}" type="pres">
      <dgm:prSet presAssocID="{7A03C55D-0DDE-4ADE-B588-16E03F180904}" presName="node" presStyleLbl="node1" presStyleIdx="1" presStyleCnt="9" custScaleY="53267" custLinFactNeighborX="-1493" custLinFactNeighborY="-19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9714D-971B-4994-B38C-9654DA242293}" type="pres">
      <dgm:prSet presAssocID="{3E53E760-9244-4A9E-B19B-181EC3BEB3B5}" presName="sibTrans" presStyleLbl="bgSibTrans2D1" presStyleIdx="1" presStyleCnt="8" custLinFactY="44197" custLinFactNeighborX="1271" custLinFactNeighborY="100000"/>
      <dgm:spPr/>
      <dgm:t>
        <a:bodyPr/>
        <a:lstStyle/>
        <a:p>
          <a:endParaRPr lang="en-US"/>
        </a:p>
      </dgm:t>
    </dgm:pt>
    <dgm:pt modelId="{E9D1129E-175B-45EB-AE87-536F667D0266}" type="pres">
      <dgm:prSet presAssocID="{020C8C04-7281-4BE8-BB02-28E5BF86E373}" presName="compNode" presStyleCnt="0"/>
      <dgm:spPr/>
    </dgm:pt>
    <dgm:pt modelId="{ED2E2628-30D2-41BE-961E-87DB963C1A28}" type="pres">
      <dgm:prSet presAssocID="{020C8C04-7281-4BE8-BB02-28E5BF86E373}" presName="dummyConnPt" presStyleCnt="0"/>
      <dgm:spPr/>
    </dgm:pt>
    <dgm:pt modelId="{F0F8171B-9D28-4273-BB30-AC010C2BC758}" type="pres">
      <dgm:prSet presAssocID="{020C8C04-7281-4BE8-BB02-28E5BF86E373}" presName="node" presStyleLbl="node1" presStyleIdx="2" presStyleCnt="9" custLinFactNeighborX="-1212" custLinFactNeighborY="-17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142EF-471A-4881-9925-0352407E3DBD}" type="pres">
      <dgm:prSet presAssocID="{049330C0-12A5-4E45-91B6-9BCC4CE04319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BFF62911-61D9-4E04-A682-CA5A45F5D708}" type="pres">
      <dgm:prSet presAssocID="{B6231585-9DC0-49A2-8454-DD66B7B3286E}" presName="compNode" presStyleCnt="0"/>
      <dgm:spPr/>
    </dgm:pt>
    <dgm:pt modelId="{42C916D7-FA66-4E34-A2B6-E484F04A1AAB}" type="pres">
      <dgm:prSet presAssocID="{B6231585-9DC0-49A2-8454-DD66B7B3286E}" presName="dummyConnPt" presStyleCnt="0"/>
      <dgm:spPr/>
    </dgm:pt>
    <dgm:pt modelId="{7CDB9125-1093-426A-A448-81CE05E6372B}" type="pres">
      <dgm:prSet presAssocID="{B6231585-9DC0-49A2-8454-DD66B7B3286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785FA-5CFC-49B7-BFDD-48488FFB035A}" type="pres">
      <dgm:prSet presAssocID="{D728F88F-5124-49A0-9145-4FA27C78158E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99CBA929-533E-414B-8233-B4E909B1D6B5}" type="pres">
      <dgm:prSet presAssocID="{F40120D4-8A26-4767-ADA3-B58D578E08E7}" presName="compNode" presStyleCnt="0"/>
      <dgm:spPr/>
    </dgm:pt>
    <dgm:pt modelId="{0F58333A-6A6F-4EB4-A0AA-CA2DB3235DEF}" type="pres">
      <dgm:prSet presAssocID="{F40120D4-8A26-4767-ADA3-B58D578E08E7}" presName="dummyConnPt" presStyleCnt="0"/>
      <dgm:spPr/>
    </dgm:pt>
    <dgm:pt modelId="{644F7A9B-FEDF-4A87-8996-9CBDE640E4C0}" type="pres">
      <dgm:prSet presAssocID="{F40120D4-8A26-4767-ADA3-B58D578E08E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32E83-52AD-42CB-9308-7EB7D9565566}" type="pres">
      <dgm:prSet presAssocID="{9160041B-3E93-4B5F-A120-385EC2E6C7E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34A3B657-BC92-4EB0-B3D4-162E8754C265}" type="pres">
      <dgm:prSet presAssocID="{3F9C332D-A648-45CD-98B5-50DBE1C45EA0}" presName="compNode" presStyleCnt="0"/>
      <dgm:spPr/>
    </dgm:pt>
    <dgm:pt modelId="{1AAE714E-2943-4F33-8FC5-6D5A6D1ECD86}" type="pres">
      <dgm:prSet presAssocID="{3F9C332D-A648-45CD-98B5-50DBE1C45EA0}" presName="dummyConnPt" presStyleCnt="0"/>
      <dgm:spPr/>
    </dgm:pt>
    <dgm:pt modelId="{296E952E-4128-490E-9930-A11A533691C6}" type="pres">
      <dgm:prSet presAssocID="{3F9C332D-A648-45CD-98B5-50DBE1C45EA0}" presName="node" presStyleLbl="node1" presStyleIdx="5" presStyleCnt="9" custScaleY="121450" custLinFactNeighborY="-30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ECC7C-AB87-4AB4-8C1B-272EFAB4274B}" type="pres">
      <dgm:prSet presAssocID="{05CB83CA-8042-4E14-9E28-90E7C7F1EA61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13D10E9B-E7F7-43F8-8DE6-AF3D295B6861}" type="pres">
      <dgm:prSet presAssocID="{0E23B871-1E2D-4EFB-93F8-ED2DD7CA5EC3}" presName="compNode" presStyleCnt="0"/>
      <dgm:spPr/>
    </dgm:pt>
    <dgm:pt modelId="{6F35749B-0BD2-4D6D-AC67-F57BBD994DB0}" type="pres">
      <dgm:prSet presAssocID="{0E23B871-1E2D-4EFB-93F8-ED2DD7CA5EC3}" presName="dummyConnPt" presStyleCnt="0"/>
      <dgm:spPr/>
    </dgm:pt>
    <dgm:pt modelId="{439EA28D-8817-42E7-AEBF-C85F678AB71D}" type="pres">
      <dgm:prSet presAssocID="{0E23B871-1E2D-4EFB-93F8-ED2DD7CA5EC3}" presName="node" presStyleLbl="node1" presStyleIdx="6" presStyleCnt="9" custLinFactNeighborY="-15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0657A-8A50-4F9A-A1F7-B5F54400C205}" type="pres">
      <dgm:prSet presAssocID="{B5A4E212-5A52-416F-9938-A1D6C700B89D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D8899458-17B3-409A-B407-58D4582AA6D9}" type="pres">
      <dgm:prSet presAssocID="{4954FC19-F631-4279-BEEF-8440BAFC1F58}" presName="compNode" presStyleCnt="0"/>
      <dgm:spPr/>
    </dgm:pt>
    <dgm:pt modelId="{BFE79F62-84C5-4F1C-941A-348F4ECEE8DD}" type="pres">
      <dgm:prSet presAssocID="{4954FC19-F631-4279-BEEF-8440BAFC1F58}" presName="dummyConnPt" presStyleCnt="0"/>
      <dgm:spPr/>
    </dgm:pt>
    <dgm:pt modelId="{4BB1490C-923F-425F-A375-7944F7D92A02}" type="pres">
      <dgm:prSet presAssocID="{4954FC19-F631-4279-BEEF-8440BAFC1F58}" presName="node" presStyleLbl="node1" presStyleIdx="7" presStyleCnt="9" custScaleY="100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A0750-3622-4471-A3CF-F2B4291F9988}" type="pres">
      <dgm:prSet presAssocID="{BF7BF617-8980-4B4E-AD0F-0FA278135D1E}" presName="sibTrans" presStyleLbl="bgSibTrans2D1" presStyleIdx="7" presStyleCnt="8" custFlipVert="1" custFlipHor="0" custScaleX="35721" custScaleY="277601" custLinFactY="53385" custLinFactNeighborX="11561" custLinFactNeighborY="100000"/>
      <dgm:spPr/>
      <dgm:t>
        <a:bodyPr/>
        <a:lstStyle/>
        <a:p>
          <a:endParaRPr lang="en-US"/>
        </a:p>
      </dgm:t>
    </dgm:pt>
    <dgm:pt modelId="{D640297C-F275-42F3-B704-A2E826490BB0}" type="pres">
      <dgm:prSet presAssocID="{6E880CD2-F130-48AF-9F97-7BA643AB55F7}" presName="compNode" presStyleCnt="0"/>
      <dgm:spPr/>
    </dgm:pt>
    <dgm:pt modelId="{F991DB2D-FFCA-4BDF-9B9D-EEE02B44EED0}" type="pres">
      <dgm:prSet presAssocID="{6E880CD2-F130-48AF-9F97-7BA643AB55F7}" presName="dummyConnPt" presStyleCnt="0"/>
      <dgm:spPr/>
    </dgm:pt>
    <dgm:pt modelId="{A526FAF2-0138-4C49-81FD-FBD58A99002E}" type="pres">
      <dgm:prSet presAssocID="{6E880CD2-F130-48AF-9F97-7BA643AB55F7}" presName="node" presStyleLbl="node1" presStyleIdx="8" presStyleCnt="9" custLinFactNeighborX="-2656" custLinFactNeighborY="2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BB3C8-42E9-42CA-96D0-E22786A2BD8E}" type="presOf" srcId="{05CB83CA-8042-4E14-9E28-90E7C7F1EA61}" destId="{20DECC7C-AB87-4AB4-8C1B-272EFAB4274B}" srcOrd="0" destOrd="0" presId="urn:microsoft.com/office/officeart/2005/8/layout/bProcess4"/>
    <dgm:cxn modelId="{EA063C5A-6302-4FD2-A705-41272D4CBD64}" srcId="{F209EA81-D3A8-474F-AA0F-66DA400B2395}" destId="{70278B41-808E-41AC-8202-5FE68B6A9E96}" srcOrd="0" destOrd="0" parTransId="{2498F964-7040-4C21-A225-E46A2FCC9FE6}" sibTransId="{5194A7A5-29DD-4357-AE9B-BD0644F3A69F}"/>
    <dgm:cxn modelId="{8E6E195C-53A4-40DB-8CB0-9BA7B617BD91}" srcId="{F209EA81-D3A8-474F-AA0F-66DA400B2395}" destId="{B6231585-9DC0-49A2-8454-DD66B7B3286E}" srcOrd="3" destOrd="0" parTransId="{B68ACECF-E60A-40AF-A306-CC7F22690081}" sibTransId="{D728F88F-5124-49A0-9145-4FA27C78158E}"/>
    <dgm:cxn modelId="{95465897-5A99-42AB-BE27-0692BC60A36D}" srcId="{F209EA81-D3A8-474F-AA0F-66DA400B2395}" destId="{0E23B871-1E2D-4EFB-93F8-ED2DD7CA5EC3}" srcOrd="6" destOrd="0" parTransId="{1C85DC8B-3247-4FFF-B8E3-EA239034B6FC}" sibTransId="{B5A4E212-5A52-416F-9938-A1D6C700B89D}"/>
    <dgm:cxn modelId="{2B89E0B4-7E7B-45E4-A16A-A2A35F45C1FF}" srcId="{F209EA81-D3A8-474F-AA0F-66DA400B2395}" destId="{4954FC19-F631-4279-BEEF-8440BAFC1F58}" srcOrd="7" destOrd="0" parTransId="{983A8C24-425F-4686-96A3-A0A46775B673}" sibTransId="{BF7BF617-8980-4B4E-AD0F-0FA278135D1E}"/>
    <dgm:cxn modelId="{30461939-F917-4383-8905-209A6522300E}" type="presOf" srcId="{70278B41-808E-41AC-8202-5FE68B6A9E96}" destId="{0FA18BF6-4F0E-4A9F-9247-CBC46A7CF55A}" srcOrd="0" destOrd="0" presId="urn:microsoft.com/office/officeart/2005/8/layout/bProcess4"/>
    <dgm:cxn modelId="{619F366C-71A4-40EB-8E99-C97676111CBF}" type="presOf" srcId="{BF7BF617-8980-4B4E-AD0F-0FA278135D1E}" destId="{AFBA0750-3622-4471-A3CF-F2B4291F9988}" srcOrd="0" destOrd="0" presId="urn:microsoft.com/office/officeart/2005/8/layout/bProcess4"/>
    <dgm:cxn modelId="{A77C3022-A018-4B85-9679-AF1519552E53}" type="presOf" srcId="{F40120D4-8A26-4767-ADA3-B58D578E08E7}" destId="{644F7A9B-FEDF-4A87-8996-9CBDE640E4C0}" srcOrd="0" destOrd="0" presId="urn:microsoft.com/office/officeart/2005/8/layout/bProcess4"/>
    <dgm:cxn modelId="{3F0AB26D-6236-40D7-B593-2660B8DEB90D}" type="presOf" srcId="{6E880CD2-F130-48AF-9F97-7BA643AB55F7}" destId="{A526FAF2-0138-4C49-81FD-FBD58A99002E}" srcOrd="0" destOrd="0" presId="urn:microsoft.com/office/officeart/2005/8/layout/bProcess4"/>
    <dgm:cxn modelId="{AE98C3B8-A359-4B4F-A2E6-68FE473AD3FB}" type="presOf" srcId="{B6231585-9DC0-49A2-8454-DD66B7B3286E}" destId="{7CDB9125-1093-426A-A448-81CE05E6372B}" srcOrd="0" destOrd="0" presId="urn:microsoft.com/office/officeart/2005/8/layout/bProcess4"/>
    <dgm:cxn modelId="{549C396E-521C-48C5-AD71-2AC4BC957527}" srcId="{F209EA81-D3A8-474F-AA0F-66DA400B2395}" destId="{6E880CD2-F130-48AF-9F97-7BA643AB55F7}" srcOrd="8" destOrd="0" parTransId="{EFF83FCF-725E-4852-ADAF-A634C5AA2ABC}" sibTransId="{B7CC4FFC-6899-4552-8142-BF949F620432}"/>
    <dgm:cxn modelId="{5054FAD4-6332-4D68-8857-6A3EFA027975}" type="presOf" srcId="{049330C0-12A5-4E45-91B6-9BCC4CE04319}" destId="{5BD142EF-471A-4881-9925-0352407E3DBD}" srcOrd="0" destOrd="0" presId="urn:microsoft.com/office/officeart/2005/8/layout/bProcess4"/>
    <dgm:cxn modelId="{1AA1C6ED-F4AD-420C-90D3-85518923F66D}" type="presOf" srcId="{D728F88F-5124-49A0-9145-4FA27C78158E}" destId="{C1B785FA-5CFC-49B7-BFDD-48488FFB035A}" srcOrd="0" destOrd="0" presId="urn:microsoft.com/office/officeart/2005/8/layout/bProcess4"/>
    <dgm:cxn modelId="{2453D2A6-2E0B-4BF1-9DA5-227C831692B2}" srcId="{F209EA81-D3A8-474F-AA0F-66DA400B2395}" destId="{F40120D4-8A26-4767-ADA3-B58D578E08E7}" srcOrd="4" destOrd="0" parTransId="{75BDC040-926D-4299-B29C-735CEE753B21}" sibTransId="{9160041B-3E93-4B5F-A120-385EC2E6C7EA}"/>
    <dgm:cxn modelId="{E8EE1C43-D5F3-4AE6-83EB-39DE8660C7EB}" type="presOf" srcId="{4954FC19-F631-4279-BEEF-8440BAFC1F58}" destId="{4BB1490C-923F-425F-A375-7944F7D92A02}" srcOrd="0" destOrd="0" presId="urn:microsoft.com/office/officeart/2005/8/layout/bProcess4"/>
    <dgm:cxn modelId="{DAF13C47-A43F-49FF-A7D6-D4612780E97E}" srcId="{F209EA81-D3A8-474F-AA0F-66DA400B2395}" destId="{020C8C04-7281-4BE8-BB02-28E5BF86E373}" srcOrd="2" destOrd="0" parTransId="{82D3E557-53C0-47B8-A398-B7B57A51389F}" sibTransId="{049330C0-12A5-4E45-91B6-9BCC4CE04319}"/>
    <dgm:cxn modelId="{16B45FB4-D12F-4666-99E7-84BA440AD3A3}" type="presOf" srcId="{020C8C04-7281-4BE8-BB02-28E5BF86E373}" destId="{F0F8171B-9D28-4273-BB30-AC010C2BC758}" srcOrd="0" destOrd="0" presId="urn:microsoft.com/office/officeart/2005/8/layout/bProcess4"/>
    <dgm:cxn modelId="{32BD034A-7F25-4E53-996F-473C8F147AB6}" type="presOf" srcId="{9160041B-3E93-4B5F-A120-385EC2E6C7EA}" destId="{73A32E83-52AD-42CB-9308-7EB7D9565566}" srcOrd="0" destOrd="0" presId="urn:microsoft.com/office/officeart/2005/8/layout/bProcess4"/>
    <dgm:cxn modelId="{7570B53A-37C4-45BF-A4F9-5AF1522C7E3E}" type="presOf" srcId="{5194A7A5-29DD-4357-AE9B-BD0644F3A69F}" destId="{26FBAD18-889B-46F5-BCA8-ABF660B457E9}" srcOrd="0" destOrd="0" presId="urn:microsoft.com/office/officeart/2005/8/layout/bProcess4"/>
    <dgm:cxn modelId="{2B3E1133-78FA-4F5E-B9B3-9E39B3D9A665}" type="presOf" srcId="{3F9C332D-A648-45CD-98B5-50DBE1C45EA0}" destId="{296E952E-4128-490E-9930-A11A533691C6}" srcOrd="0" destOrd="0" presId="urn:microsoft.com/office/officeart/2005/8/layout/bProcess4"/>
    <dgm:cxn modelId="{FB21B9E9-BD0D-4ED0-BF55-CB89C8D41F4D}" type="presOf" srcId="{3E53E760-9244-4A9E-B19B-181EC3BEB3B5}" destId="{2059714D-971B-4994-B38C-9654DA242293}" srcOrd="0" destOrd="0" presId="urn:microsoft.com/office/officeart/2005/8/layout/bProcess4"/>
    <dgm:cxn modelId="{FC659C10-B5E6-4DB0-A3C6-087C0F08AA2C}" srcId="{F209EA81-D3A8-474F-AA0F-66DA400B2395}" destId="{3F9C332D-A648-45CD-98B5-50DBE1C45EA0}" srcOrd="5" destOrd="0" parTransId="{1C8DEA15-B56F-4631-99C4-2170573F2C38}" sibTransId="{05CB83CA-8042-4E14-9E28-90E7C7F1EA61}"/>
    <dgm:cxn modelId="{7EC356FF-8CC7-4DB0-9CCB-BF6A7340D0FF}" type="presOf" srcId="{B5A4E212-5A52-416F-9938-A1D6C700B89D}" destId="{93B0657A-8A50-4F9A-A1F7-B5F54400C205}" srcOrd="0" destOrd="0" presId="urn:microsoft.com/office/officeart/2005/8/layout/bProcess4"/>
    <dgm:cxn modelId="{405C8598-2BD7-4237-A044-A487A7279952}" srcId="{F209EA81-D3A8-474F-AA0F-66DA400B2395}" destId="{7A03C55D-0DDE-4ADE-B588-16E03F180904}" srcOrd="1" destOrd="0" parTransId="{5C7865E3-4F5A-4016-ABEF-658CBAA9AFE4}" sibTransId="{3E53E760-9244-4A9E-B19B-181EC3BEB3B5}"/>
    <dgm:cxn modelId="{40630C98-9BDE-460D-925E-A21E2A3C3C8B}" type="presOf" srcId="{0E23B871-1E2D-4EFB-93F8-ED2DD7CA5EC3}" destId="{439EA28D-8817-42E7-AEBF-C85F678AB71D}" srcOrd="0" destOrd="0" presId="urn:microsoft.com/office/officeart/2005/8/layout/bProcess4"/>
    <dgm:cxn modelId="{499DC67C-0B1E-491C-9539-FA21ACAF2FC8}" type="presOf" srcId="{7A03C55D-0DDE-4ADE-B588-16E03F180904}" destId="{E721412B-02EB-40C8-95B5-08F63A8EB9F2}" srcOrd="0" destOrd="0" presId="urn:microsoft.com/office/officeart/2005/8/layout/bProcess4"/>
    <dgm:cxn modelId="{428A5B96-3A72-49B6-AF06-E6E67D339F22}" type="presOf" srcId="{F209EA81-D3A8-474F-AA0F-66DA400B2395}" destId="{92ED1D4A-B7D6-4588-862D-FF2D40A9BBB0}" srcOrd="0" destOrd="0" presId="urn:microsoft.com/office/officeart/2005/8/layout/bProcess4"/>
    <dgm:cxn modelId="{149531E4-E8EE-4B93-A8C0-312B66D50DFC}" type="presParOf" srcId="{92ED1D4A-B7D6-4588-862D-FF2D40A9BBB0}" destId="{6FBB52AF-2FE3-4C57-84C1-DF4676E7D441}" srcOrd="0" destOrd="0" presId="urn:microsoft.com/office/officeart/2005/8/layout/bProcess4"/>
    <dgm:cxn modelId="{F1E1FAF8-4D6A-4863-AB27-2FBC33C634D7}" type="presParOf" srcId="{6FBB52AF-2FE3-4C57-84C1-DF4676E7D441}" destId="{84E6AA06-2390-49BA-AC1E-0A622AB04003}" srcOrd="0" destOrd="0" presId="urn:microsoft.com/office/officeart/2005/8/layout/bProcess4"/>
    <dgm:cxn modelId="{8F581396-5381-426D-A2A3-1F944719C199}" type="presParOf" srcId="{6FBB52AF-2FE3-4C57-84C1-DF4676E7D441}" destId="{0FA18BF6-4F0E-4A9F-9247-CBC46A7CF55A}" srcOrd="1" destOrd="0" presId="urn:microsoft.com/office/officeart/2005/8/layout/bProcess4"/>
    <dgm:cxn modelId="{C1C28CBB-D73C-4C3E-87B5-E4F566B4C369}" type="presParOf" srcId="{92ED1D4A-B7D6-4588-862D-FF2D40A9BBB0}" destId="{26FBAD18-889B-46F5-BCA8-ABF660B457E9}" srcOrd="1" destOrd="0" presId="urn:microsoft.com/office/officeart/2005/8/layout/bProcess4"/>
    <dgm:cxn modelId="{FDF43D3E-0216-4DD3-BA09-82FF2DA98741}" type="presParOf" srcId="{92ED1D4A-B7D6-4588-862D-FF2D40A9BBB0}" destId="{88D00E88-CA1A-45F5-8829-A5B2843D57CE}" srcOrd="2" destOrd="0" presId="urn:microsoft.com/office/officeart/2005/8/layout/bProcess4"/>
    <dgm:cxn modelId="{2960F996-0A92-4CAE-A94B-AFF867C8C167}" type="presParOf" srcId="{88D00E88-CA1A-45F5-8829-A5B2843D57CE}" destId="{AEC3F1F2-0F9A-4578-AAD4-3DE33A44E3F4}" srcOrd="0" destOrd="0" presId="urn:microsoft.com/office/officeart/2005/8/layout/bProcess4"/>
    <dgm:cxn modelId="{0CC7EFAA-E9B8-47FC-83B2-32722CF7AFDA}" type="presParOf" srcId="{88D00E88-CA1A-45F5-8829-A5B2843D57CE}" destId="{E721412B-02EB-40C8-95B5-08F63A8EB9F2}" srcOrd="1" destOrd="0" presId="urn:microsoft.com/office/officeart/2005/8/layout/bProcess4"/>
    <dgm:cxn modelId="{B29E9BA1-71FA-41AF-BCDF-2633E96E6B8F}" type="presParOf" srcId="{92ED1D4A-B7D6-4588-862D-FF2D40A9BBB0}" destId="{2059714D-971B-4994-B38C-9654DA242293}" srcOrd="3" destOrd="0" presId="urn:microsoft.com/office/officeart/2005/8/layout/bProcess4"/>
    <dgm:cxn modelId="{16C9B112-7A5C-47B1-97C7-683B0D597B76}" type="presParOf" srcId="{92ED1D4A-B7D6-4588-862D-FF2D40A9BBB0}" destId="{E9D1129E-175B-45EB-AE87-536F667D0266}" srcOrd="4" destOrd="0" presId="urn:microsoft.com/office/officeart/2005/8/layout/bProcess4"/>
    <dgm:cxn modelId="{49A2E1CB-19B3-42FD-8E8F-552646C75F96}" type="presParOf" srcId="{E9D1129E-175B-45EB-AE87-536F667D0266}" destId="{ED2E2628-30D2-41BE-961E-87DB963C1A28}" srcOrd="0" destOrd="0" presId="urn:microsoft.com/office/officeart/2005/8/layout/bProcess4"/>
    <dgm:cxn modelId="{DEEA3C17-9747-4498-A65C-6C1069A00FAC}" type="presParOf" srcId="{E9D1129E-175B-45EB-AE87-536F667D0266}" destId="{F0F8171B-9D28-4273-BB30-AC010C2BC758}" srcOrd="1" destOrd="0" presId="urn:microsoft.com/office/officeart/2005/8/layout/bProcess4"/>
    <dgm:cxn modelId="{000886B1-CA9C-42DA-B340-1831EF14C017}" type="presParOf" srcId="{92ED1D4A-B7D6-4588-862D-FF2D40A9BBB0}" destId="{5BD142EF-471A-4881-9925-0352407E3DBD}" srcOrd="5" destOrd="0" presId="urn:microsoft.com/office/officeart/2005/8/layout/bProcess4"/>
    <dgm:cxn modelId="{5234E29C-148A-4CA0-848E-3D0C67578E6E}" type="presParOf" srcId="{92ED1D4A-B7D6-4588-862D-FF2D40A9BBB0}" destId="{BFF62911-61D9-4E04-A682-CA5A45F5D708}" srcOrd="6" destOrd="0" presId="urn:microsoft.com/office/officeart/2005/8/layout/bProcess4"/>
    <dgm:cxn modelId="{2F8B6080-BBAD-4F0F-B850-5E772C899F9F}" type="presParOf" srcId="{BFF62911-61D9-4E04-A682-CA5A45F5D708}" destId="{42C916D7-FA66-4E34-A2B6-E484F04A1AAB}" srcOrd="0" destOrd="0" presId="urn:microsoft.com/office/officeart/2005/8/layout/bProcess4"/>
    <dgm:cxn modelId="{E6867CD9-9482-41A4-92FF-B43F8D6876F5}" type="presParOf" srcId="{BFF62911-61D9-4E04-A682-CA5A45F5D708}" destId="{7CDB9125-1093-426A-A448-81CE05E6372B}" srcOrd="1" destOrd="0" presId="urn:microsoft.com/office/officeart/2005/8/layout/bProcess4"/>
    <dgm:cxn modelId="{9D5655E4-CBD9-4EE5-BA56-614CB54C17A7}" type="presParOf" srcId="{92ED1D4A-B7D6-4588-862D-FF2D40A9BBB0}" destId="{C1B785FA-5CFC-49B7-BFDD-48488FFB035A}" srcOrd="7" destOrd="0" presId="urn:microsoft.com/office/officeart/2005/8/layout/bProcess4"/>
    <dgm:cxn modelId="{CBC405FE-2C99-498D-82C5-F27F95F435B4}" type="presParOf" srcId="{92ED1D4A-B7D6-4588-862D-FF2D40A9BBB0}" destId="{99CBA929-533E-414B-8233-B4E909B1D6B5}" srcOrd="8" destOrd="0" presId="urn:microsoft.com/office/officeart/2005/8/layout/bProcess4"/>
    <dgm:cxn modelId="{BA239E6F-0CC6-4322-BDFF-2494484D6614}" type="presParOf" srcId="{99CBA929-533E-414B-8233-B4E909B1D6B5}" destId="{0F58333A-6A6F-4EB4-A0AA-CA2DB3235DEF}" srcOrd="0" destOrd="0" presId="urn:microsoft.com/office/officeart/2005/8/layout/bProcess4"/>
    <dgm:cxn modelId="{05CCFBB1-075C-47A4-B36D-0EA1E121FDF9}" type="presParOf" srcId="{99CBA929-533E-414B-8233-B4E909B1D6B5}" destId="{644F7A9B-FEDF-4A87-8996-9CBDE640E4C0}" srcOrd="1" destOrd="0" presId="urn:microsoft.com/office/officeart/2005/8/layout/bProcess4"/>
    <dgm:cxn modelId="{F9A77BDE-73B5-44A3-9959-C1A6412A5A82}" type="presParOf" srcId="{92ED1D4A-B7D6-4588-862D-FF2D40A9BBB0}" destId="{73A32E83-52AD-42CB-9308-7EB7D9565566}" srcOrd="9" destOrd="0" presId="urn:microsoft.com/office/officeart/2005/8/layout/bProcess4"/>
    <dgm:cxn modelId="{748D93F3-AC49-4AE1-9267-5054D0BAEC95}" type="presParOf" srcId="{92ED1D4A-B7D6-4588-862D-FF2D40A9BBB0}" destId="{34A3B657-BC92-4EB0-B3D4-162E8754C265}" srcOrd="10" destOrd="0" presId="urn:microsoft.com/office/officeart/2005/8/layout/bProcess4"/>
    <dgm:cxn modelId="{AFB35F37-13E5-4139-8FCD-80F073523B05}" type="presParOf" srcId="{34A3B657-BC92-4EB0-B3D4-162E8754C265}" destId="{1AAE714E-2943-4F33-8FC5-6D5A6D1ECD86}" srcOrd="0" destOrd="0" presId="urn:microsoft.com/office/officeart/2005/8/layout/bProcess4"/>
    <dgm:cxn modelId="{13DF02DA-9F71-4BAC-A167-EFEF0E87241D}" type="presParOf" srcId="{34A3B657-BC92-4EB0-B3D4-162E8754C265}" destId="{296E952E-4128-490E-9930-A11A533691C6}" srcOrd="1" destOrd="0" presId="urn:microsoft.com/office/officeart/2005/8/layout/bProcess4"/>
    <dgm:cxn modelId="{5304CF94-1675-4A03-AD91-4FC9F023D1DD}" type="presParOf" srcId="{92ED1D4A-B7D6-4588-862D-FF2D40A9BBB0}" destId="{20DECC7C-AB87-4AB4-8C1B-272EFAB4274B}" srcOrd="11" destOrd="0" presId="urn:microsoft.com/office/officeart/2005/8/layout/bProcess4"/>
    <dgm:cxn modelId="{06FFEC78-6816-4B33-A3E8-C4A9D15B749B}" type="presParOf" srcId="{92ED1D4A-B7D6-4588-862D-FF2D40A9BBB0}" destId="{13D10E9B-E7F7-43F8-8DE6-AF3D295B6861}" srcOrd="12" destOrd="0" presId="urn:microsoft.com/office/officeart/2005/8/layout/bProcess4"/>
    <dgm:cxn modelId="{29ECA51B-4A88-4BF0-90A1-657D1D8A387C}" type="presParOf" srcId="{13D10E9B-E7F7-43F8-8DE6-AF3D295B6861}" destId="{6F35749B-0BD2-4D6D-AC67-F57BBD994DB0}" srcOrd="0" destOrd="0" presId="urn:microsoft.com/office/officeart/2005/8/layout/bProcess4"/>
    <dgm:cxn modelId="{9B2D397A-4F66-4937-BEDD-B9AC86DD3B3F}" type="presParOf" srcId="{13D10E9B-E7F7-43F8-8DE6-AF3D295B6861}" destId="{439EA28D-8817-42E7-AEBF-C85F678AB71D}" srcOrd="1" destOrd="0" presId="urn:microsoft.com/office/officeart/2005/8/layout/bProcess4"/>
    <dgm:cxn modelId="{C8DDBC07-DC0A-43A5-A6A3-EAD9B2A82236}" type="presParOf" srcId="{92ED1D4A-B7D6-4588-862D-FF2D40A9BBB0}" destId="{93B0657A-8A50-4F9A-A1F7-B5F54400C205}" srcOrd="13" destOrd="0" presId="urn:microsoft.com/office/officeart/2005/8/layout/bProcess4"/>
    <dgm:cxn modelId="{76C57A91-5CAD-4B0B-981D-3E05EBDCADEC}" type="presParOf" srcId="{92ED1D4A-B7D6-4588-862D-FF2D40A9BBB0}" destId="{D8899458-17B3-409A-B407-58D4582AA6D9}" srcOrd="14" destOrd="0" presId="urn:microsoft.com/office/officeart/2005/8/layout/bProcess4"/>
    <dgm:cxn modelId="{0C512F66-96D5-4909-97A8-6CBB7AE19515}" type="presParOf" srcId="{D8899458-17B3-409A-B407-58D4582AA6D9}" destId="{BFE79F62-84C5-4F1C-941A-348F4ECEE8DD}" srcOrd="0" destOrd="0" presId="urn:microsoft.com/office/officeart/2005/8/layout/bProcess4"/>
    <dgm:cxn modelId="{9A09372B-1DA2-4935-847C-F1BF3DC35995}" type="presParOf" srcId="{D8899458-17B3-409A-B407-58D4582AA6D9}" destId="{4BB1490C-923F-425F-A375-7944F7D92A02}" srcOrd="1" destOrd="0" presId="urn:microsoft.com/office/officeart/2005/8/layout/bProcess4"/>
    <dgm:cxn modelId="{BD16CC4B-34F7-4E49-AF27-2785C76E3450}" type="presParOf" srcId="{92ED1D4A-B7D6-4588-862D-FF2D40A9BBB0}" destId="{AFBA0750-3622-4471-A3CF-F2B4291F9988}" srcOrd="15" destOrd="0" presId="urn:microsoft.com/office/officeart/2005/8/layout/bProcess4"/>
    <dgm:cxn modelId="{2F695A25-113B-4583-8A47-DE55C82D4C7B}" type="presParOf" srcId="{92ED1D4A-B7D6-4588-862D-FF2D40A9BBB0}" destId="{D640297C-F275-42F3-B704-A2E826490BB0}" srcOrd="16" destOrd="0" presId="urn:microsoft.com/office/officeart/2005/8/layout/bProcess4"/>
    <dgm:cxn modelId="{D8EDC3C3-75D0-4A9C-8177-944FA3973595}" type="presParOf" srcId="{D640297C-F275-42F3-B704-A2E826490BB0}" destId="{F991DB2D-FFCA-4BDF-9B9D-EEE02B44EED0}" srcOrd="0" destOrd="0" presId="urn:microsoft.com/office/officeart/2005/8/layout/bProcess4"/>
    <dgm:cxn modelId="{910244A5-1BBA-4C4B-905D-98F63E1F8816}" type="presParOf" srcId="{D640297C-F275-42F3-B704-A2E826490BB0}" destId="{A526FAF2-0138-4C49-81FD-FBD58A990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9B5FA-7772-41EB-B58B-8E068C26E01D}">
      <dsp:nvSpPr>
        <dsp:cNvPr id="0" name=""/>
        <dsp:cNvSpPr/>
      </dsp:nvSpPr>
      <dsp:spPr>
        <a:xfrm rot="5442032">
          <a:off x="-74644" y="1463329"/>
          <a:ext cx="1801230" cy="138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2ADC6-83B3-442A-956C-45E8FAE86F77}">
      <dsp:nvSpPr>
        <dsp:cNvPr id="0" name=""/>
        <dsp:cNvSpPr/>
      </dsp:nvSpPr>
      <dsp:spPr>
        <a:xfrm>
          <a:off x="0" y="152397"/>
          <a:ext cx="2592179" cy="1421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E.coli culture and DNA isolation</a:t>
          </a:r>
        </a:p>
      </dsp:txBody>
      <dsp:txXfrm>
        <a:off x="41625" y="194022"/>
        <a:ext cx="2508929" cy="1337923"/>
      </dsp:txXfrm>
    </dsp:sp>
    <dsp:sp modelId="{004ABD73-6784-4EF2-9C5F-81B357A0108C}">
      <dsp:nvSpPr>
        <dsp:cNvPr id="0" name=""/>
        <dsp:cNvSpPr/>
      </dsp:nvSpPr>
      <dsp:spPr>
        <a:xfrm rot="5339641">
          <a:off x="350606" y="3127358"/>
          <a:ext cx="965616" cy="50241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E7429-B47D-47D2-88AE-5C73A287F5F1}">
      <dsp:nvSpPr>
        <dsp:cNvPr id="0" name=""/>
        <dsp:cNvSpPr/>
      </dsp:nvSpPr>
      <dsp:spPr>
        <a:xfrm>
          <a:off x="3" y="2209796"/>
          <a:ext cx="2548127" cy="92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PCR of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accC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gene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7080" y="2236873"/>
        <a:ext cx="2493973" cy="870336"/>
      </dsp:txXfrm>
    </dsp:sp>
    <dsp:sp modelId="{43D6B046-8B1E-45E0-97D5-C4022940CB78}">
      <dsp:nvSpPr>
        <dsp:cNvPr id="0" name=""/>
        <dsp:cNvSpPr/>
      </dsp:nvSpPr>
      <dsp:spPr>
        <a:xfrm rot="956447">
          <a:off x="2950990" y="4022437"/>
          <a:ext cx="45711" cy="911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B6723-DACC-4B70-B640-AAC6F3723E2F}">
      <dsp:nvSpPr>
        <dsp:cNvPr id="0" name=""/>
        <dsp:cNvSpPr/>
      </dsp:nvSpPr>
      <dsp:spPr>
        <a:xfrm>
          <a:off x="76197" y="3733800"/>
          <a:ext cx="2469237" cy="898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itchFamily="34" charset="0"/>
              <a:cs typeface="Arial" pitchFamily="34" charset="0"/>
            </a:rPr>
            <a:t>Electrophoresis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02508" y="3760111"/>
        <a:ext cx="2416615" cy="845714"/>
      </dsp:txXfrm>
    </dsp:sp>
    <dsp:sp modelId="{0E4E5D27-6618-4EAB-AE48-934D32572556}">
      <dsp:nvSpPr>
        <dsp:cNvPr id="0" name=""/>
        <dsp:cNvSpPr/>
      </dsp:nvSpPr>
      <dsp:spPr>
        <a:xfrm rot="16200000">
          <a:off x="3084003" y="3055197"/>
          <a:ext cx="1645197" cy="138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7AEA9-ED73-4235-81AA-5E2ADFE0815C}">
      <dsp:nvSpPr>
        <dsp:cNvPr id="0" name=""/>
        <dsp:cNvSpPr/>
      </dsp:nvSpPr>
      <dsp:spPr>
        <a:xfrm>
          <a:off x="3272022" y="3723714"/>
          <a:ext cx="2187375" cy="92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Restriction</a:t>
          </a:r>
          <a:r>
            <a:rPr lang="en-US" sz="2400" kern="1200" baseline="0" dirty="0" smtClean="0">
              <a:latin typeface="Arial" pitchFamily="34" charset="0"/>
              <a:cs typeface="Arial" pitchFamily="34" charset="0"/>
            </a:rPr>
            <a:t> digestion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299099" y="3750791"/>
        <a:ext cx="2133221" cy="870336"/>
      </dsp:txXfrm>
    </dsp:sp>
    <dsp:sp modelId="{0E8B0497-4C0E-40E1-AB0D-2D1EB3218F13}">
      <dsp:nvSpPr>
        <dsp:cNvPr id="0" name=""/>
        <dsp:cNvSpPr/>
      </dsp:nvSpPr>
      <dsp:spPr>
        <a:xfrm rot="16149227">
          <a:off x="3206799" y="1536779"/>
          <a:ext cx="1379236" cy="138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E5A9F-6873-4141-80A7-250BE5542207}">
      <dsp:nvSpPr>
        <dsp:cNvPr id="0" name=""/>
        <dsp:cNvSpPr/>
      </dsp:nvSpPr>
      <dsp:spPr>
        <a:xfrm>
          <a:off x="3222130" y="2072241"/>
          <a:ext cx="2287158" cy="92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itchFamily="34" charset="0"/>
              <a:cs typeface="Arial" pitchFamily="34" charset="0"/>
            </a:rPr>
            <a:t>Ligation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249207" y="2099318"/>
        <a:ext cx="2233004" cy="870336"/>
      </dsp:txXfrm>
    </dsp:sp>
    <dsp:sp modelId="{C4600EA5-3EAE-49D8-9E79-6AAAE3C66781}">
      <dsp:nvSpPr>
        <dsp:cNvPr id="0" name=""/>
        <dsp:cNvSpPr/>
      </dsp:nvSpPr>
      <dsp:spPr>
        <a:xfrm rot="21576696" flipV="1">
          <a:off x="5487740" y="992881"/>
          <a:ext cx="674259" cy="39399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86043-C561-40B3-A762-252BAB6697A9}">
      <dsp:nvSpPr>
        <dsp:cNvPr id="0" name=""/>
        <dsp:cNvSpPr/>
      </dsp:nvSpPr>
      <dsp:spPr>
        <a:xfrm>
          <a:off x="3085375" y="485103"/>
          <a:ext cx="2519930" cy="1325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itchFamily="34" charset="0"/>
              <a:cs typeface="Arial" pitchFamily="34" charset="0"/>
            </a:rPr>
            <a:t>Transformation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124192" y="523920"/>
        <a:ext cx="2442296" cy="1247687"/>
      </dsp:txXfrm>
    </dsp:sp>
    <dsp:sp modelId="{C853BDE5-EB72-4ED0-B6F1-24AF9D43AC6F}">
      <dsp:nvSpPr>
        <dsp:cNvPr id="0" name=""/>
        <dsp:cNvSpPr/>
      </dsp:nvSpPr>
      <dsp:spPr>
        <a:xfrm rot="5409242">
          <a:off x="6079796" y="1816481"/>
          <a:ext cx="1895537" cy="138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2A4DC-35C5-40A6-B8E5-64ADF46A48A1}">
      <dsp:nvSpPr>
        <dsp:cNvPr id="0" name=""/>
        <dsp:cNvSpPr/>
      </dsp:nvSpPr>
      <dsp:spPr>
        <a:xfrm>
          <a:off x="6139240" y="471106"/>
          <a:ext cx="2699959" cy="1395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itchFamily="34" charset="0"/>
              <a:cs typeface="Arial" pitchFamily="34" charset="0"/>
            </a:rPr>
            <a:t>Recombinant selection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6180121" y="511987"/>
        <a:ext cx="2618197" cy="1314033"/>
      </dsp:txXfrm>
    </dsp:sp>
    <dsp:sp modelId="{CFA45C4E-8287-4940-B4BD-599D87C8CB47}">
      <dsp:nvSpPr>
        <dsp:cNvPr id="0" name=""/>
        <dsp:cNvSpPr/>
      </dsp:nvSpPr>
      <dsp:spPr>
        <a:xfrm rot="5400000">
          <a:off x="6152761" y="3649166"/>
          <a:ext cx="1744511" cy="138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54A92-7854-4609-8A31-834D87A23F73}">
      <dsp:nvSpPr>
        <dsp:cNvPr id="0" name=""/>
        <dsp:cNvSpPr/>
      </dsp:nvSpPr>
      <dsp:spPr>
        <a:xfrm>
          <a:off x="6483648" y="2142715"/>
          <a:ext cx="2000951" cy="1865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itchFamily="34" charset="0"/>
              <a:cs typeface="Arial" pitchFamily="34" charset="0"/>
            </a:rPr>
            <a:t>Inoculation of E.coli in biomass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6538295" y="2197362"/>
        <a:ext cx="1891657" cy="1756485"/>
      </dsp:txXfrm>
    </dsp:sp>
    <dsp:sp modelId="{B1F71C8A-7D8D-4D2E-BB52-1A4C2B90E78B}">
      <dsp:nvSpPr>
        <dsp:cNvPr id="0" name=""/>
        <dsp:cNvSpPr/>
      </dsp:nvSpPr>
      <dsp:spPr>
        <a:xfrm>
          <a:off x="6416206" y="4239616"/>
          <a:ext cx="2135835" cy="1181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itchFamily="34" charset="0"/>
              <a:cs typeface="Arial" pitchFamily="34" charset="0"/>
            </a:rPr>
            <a:t>Testing by TLC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6450816" y="4274226"/>
        <a:ext cx="2066615" cy="1112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BAD18-889B-46F5-BCA8-ABF660B457E9}">
      <dsp:nvSpPr>
        <dsp:cNvPr id="0" name=""/>
        <dsp:cNvSpPr/>
      </dsp:nvSpPr>
      <dsp:spPr>
        <a:xfrm rot="5400010">
          <a:off x="-545106" y="1885153"/>
          <a:ext cx="2048467" cy="2133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18BF6-4F0E-4A9F-9247-CBC46A7CF55A}">
      <dsp:nvSpPr>
        <dsp:cNvPr id="0" name=""/>
        <dsp:cNvSpPr/>
      </dsp:nvSpPr>
      <dsp:spPr>
        <a:xfrm>
          <a:off x="6" y="0"/>
          <a:ext cx="2371055" cy="2642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E.coli culture and DNA isolation by using 1</a:t>
          </a:r>
          <a:r>
            <a:rPr lang="en-US" sz="1900" kern="1200" baseline="30000" dirty="0" smtClean="0"/>
            <a:t>st</a:t>
          </a:r>
          <a:r>
            <a:rPr lang="en-US" sz="1900" kern="1200" dirty="0" smtClean="0"/>
            <a:t> protocol (Chromosomal DNA isolation) for E.coli</a:t>
          </a:r>
          <a:endParaRPr lang="en-US" sz="1900" kern="1200" dirty="0"/>
        </a:p>
      </dsp:txBody>
      <dsp:txXfrm>
        <a:off x="69452" y="69446"/>
        <a:ext cx="2232163" cy="2503293"/>
      </dsp:txXfrm>
    </dsp:sp>
    <dsp:sp modelId="{2059714D-971B-4994-B38C-9654DA242293}">
      <dsp:nvSpPr>
        <dsp:cNvPr id="0" name=""/>
        <dsp:cNvSpPr/>
      </dsp:nvSpPr>
      <dsp:spPr>
        <a:xfrm rot="5400000">
          <a:off x="-233515" y="3953557"/>
          <a:ext cx="1462455" cy="2133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1412B-02EB-40C8-95B5-08F63A8EB9F2}">
      <dsp:nvSpPr>
        <dsp:cNvPr id="0" name=""/>
        <dsp:cNvSpPr/>
      </dsp:nvSpPr>
      <dsp:spPr>
        <a:xfrm>
          <a:off x="0" y="3002404"/>
          <a:ext cx="2371055" cy="757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PCR and Electrophoresis </a:t>
          </a:r>
          <a:endParaRPr lang="en-US" sz="1900" kern="1200" dirty="0"/>
        </a:p>
      </dsp:txBody>
      <dsp:txXfrm>
        <a:off x="22195" y="3024599"/>
        <a:ext cx="2326665" cy="713404"/>
      </dsp:txXfrm>
    </dsp:sp>
    <dsp:sp modelId="{5BD142EF-471A-4881-9925-0352407E3DBD}">
      <dsp:nvSpPr>
        <dsp:cNvPr id="0" name=""/>
        <dsp:cNvSpPr/>
      </dsp:nvSpPr>
      <dsp:spPr>
        <a:xfrm rot="269246">
          <a:off x="474276" y="4510626"/>
          <a:ext cx="3162654" cy="2133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8171B-9D28-4273-BB30-AC010C2BC758}">
      <dsp:nvSpPr>
        <dsp:cNvPr id="0" name=""/>
        <dsp:cNvSpPr/>
      </dsp:nvSpPr>
      <dsp:spPr>
        <a:xfrm>
          <a:off x="0" y="4139970"/>
          <a:ext cx="2371055" cy="1422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E.coli culture and DNA extraction by using different protocol </a:t>
          </a:r>
          <a:endParaRPr lang="en-US" sz="1900" kern="1200" dirty="0"/>
        </a:p>
      </dsp:txBody>
      <dsp:txXfrm>
        <a:off x="41667" y="4181637"/>
        <a:ext cx="2287721" cy="1339299"/>
      </dsp:txXfrm>
    </dsp:sp>
    <dsp:sp modelId="{C1B785FA-5CFC-49B7-BFDD-48488FFB035A}">
      <dsp:nvSpPr>
        <dsp:cNvPr id="0" name=""/>
        <dsp:cNvSpPr/>
      </dsp:nvSpPr>
      <dsp:spPr>
        <a:xfrm rot="16200000">
          <a:off x="2752763" y="3745204"/>
          <a:ext cx="1768465" cy="2133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B9125-1093-426A-A448-81CE05E6372B}">
      <dsp:nvSpPr>
        <dsp:cNvPr id="0" name=""/>
        <dsp:cNvSpPr/>
      </dsp:nvSpPr>
      <dsp:spPr>
        <a:xfrm>
          <a:off x="3157872" y="4392331"/>
          <a:ext cx="2371055" cy="1422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PCR amplification of </a:t>
          </a:r>
          <a:r>
            <a:rPr lang="en-US" sz="1900" kern="1200" dirty="0" err="1" smtClean="0"/>
            <a:t>accC</a:t>
          </a:r>
          <a:r>
            <a:rPr lang="en-US" sz="1900" kern="1200" dirty="0" smtClean="0"/>
            <a:t> gene/ electrophoresis </a:t>
          </a:r>
          <a:endParaRPr lang="en-US" sz="1900" kern="1200" dirty="0"/>
        </a:p>
      </dsp:txBody>
      <dsp:txXfrm>
        <a:off x="3199539" y="4433998"/>
        <a:ext cx="2287721" cy="1339299"/>
      </dsp:txXfrm>
    </dsp:sp>
    <dsp:sp modelId="{73A32E83-52AD-42CB-9308-7EB7D9565566}">
      <dsp:nvSpPr>
        <dsp:cNvPr id="0" name=""/>
        <dsp:cNvSpPr/>
      </dsp:nvSpPr>
      <dsp:spPr>
        <a:xfrm rot="16200000">
          <a:off x="2462212" y="1676361"/>
          <a:ext cx="2349567" cy="2133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F7A9B-FEDF-4A87-8996-9CBDE640E4C0}">
      <dsp:nvSpPr>
        <dsp:cNvPr id="0" name=""/>
        <dsp:cNvSpPr/>
      </dsp:nvSpPr>
      <dsp:spPr>
        <a:xfrm>
          <a:off x="3157872" y="2614039"/>
          <a:ext cx="2371055" cy="1422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DNA extraction from gel by using gel extraction kit</a:t>
          </a:r>
          <a:endParaRPr lang="en-US" sz="1900" kern="1200" dirty="0"/>
        </a:p>
      </dsp:txBody>
      <dsp:txXfrm>
        <a:off x="3199539" y="2655706"/>
        <a:ext cx="2287721" cy="1339299"/>
      </dsp:txXfrm>
    </dsp:sp>
    <dsp:sp modelId="{20DECC7C-AB87-4AB4-8C1B-272EFAB4274B}">
      <dsp:nvSpPr>
        <dsp:cNvPr id="0" name=""/>
        <dsp:cNvSpPr/>
      </dsp:nvSpPr>
      <dsp:spPr>
        <a:xfrm rot="49400">
          <a:off x="3636833" y="524202"/>
          <a:ext cx="3148915" cy="2133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E952E-4128-490E-9930-A11A533691C6}">
      <dsp:nvSpPr>
        <dsp:cNvPr id="0" name=""/>
        <dsp:cNvSpPr/>
      </dsp:nvSpPr>
      <dsp:spPr>
        <a:xfrm>
          <a:off x="3157872" y="101015"/>
          <a:ext cx="2371055" cy="1727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Sticky end formation with </a:t>
          </a:r>
          <a:r>
            <a:rPr lang="en-US" sz="1900" kern="1200" dirty="0" err="1" smtClean="0"/>
            <a:t>PstI</a:t>
          </a:r>
          <a:r>
            <a:rPr lang="en-US" sz="1900" kern="1200" dirty="0" smtClean="0"/>
            <a:t> and </a:t>
          </a:r>
          <a:r>
            <a:rPr lang="en-US" sz="1900" kern="1200" dirty="0" err="1" smtClean="0"/>
            <a:t>XbaI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and purification</a:t>
          </a:r>
          <a:endParaRPr lang="en-US" sz="1900" kern="1200" dirty="0"/>
        </a:p>
      </dsp:txBody>
      <dsp:txXfrm>
        <a:off x="3208477" y="151620"/>
        <a:ext cx="2269845" cy="1626577"/>
      </dsp:txXfrm>
    </dsp:sp>
    <dsp:sp modelId="{93B0657A-8A50-4F9A-A1F7-B5F54400C205}">
      <dsp:nvSpPr>
        <dsp:cNvPr id="0" name=""/>
        <dsp:cNvSpPr/>
      </dsp:nvSpPr>
      <dsp:spPr>
        <a:xfrm rot="5400000">
          <a:off x="5792328" y="1549910"/>
          <a:ext cx="1996342" cy="21339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EA28D-8817-42E7-AEBF-C85F678AB71D}">
      <dsp:nvSpPr>
        <dsp:cNvPr id="0" name=""/>
        <dsp:cNvSpPr/>
      </dsp:nvSpPr>
      <dsp:spPr>
        <a:xfrm>
          <a:off x="6311375" y="304807"/>
          <a:ext cx="2371055" cy="1422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Plasmid PSB2K3 culture and isolation</a:t>
          </a:r>
          <a:endParaRPr lang="en-US" sz="1900" kern="1200" dirty="0"/>
        </a:p>
      </dsp:txBody>
      <dsp:txXfrm>
        <a:off x="6353042" y="346474"/>
        <a:ext cx="2287721" cy="1339299"/>
      </dsp:txXfrm>
    </dsp:sp>
    <dsp:sp modelId="{AFBA0750-3622-4471-A3CF-F2B4291F9988}">
      <dsp:nvSpPr>
        <dsp:cNvPr id="0" name=""/>
        <dsp:cNvSpPr/>
      </dsp:nvSpPr>
      <dsp:spPr>
        <a:xfrm rot="16096879" flipV="1">
          <a:off x="6626740" y="3745142"/>
          <a:ext cx="750039" cy="59238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1490C-923F-425F-A375-7944F7D92A02}">
      <dsp:nvSpPr>
        <dsp:cNvPr id="0" name=""/>
        <dsp:cNvSpPr/>
      </dsp:nvSpPr>
      <dsp:spPr>
        <a:xfrm>
          <a:off x="6311375" y="2308885"/>
          <a:ext cx="2371055" cy="1426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Sticky end formation by  with  </a:t>
          </a:r>
          <a:r>
            <a:rPr lang="en-US" sz="1900" kern="1200" dirty="0" err="1" smtClean="0"/>
            <a:t>PstI</a:t>
          </a:r>
          <a:r>
            <a:rPr lang="en-US" sz="1900" kern="1200" dirty="0" smtClean="0"/>
            <a:t> and </a:t>
          </a:r>
          <a:r>
            <a:rPr lang="en-US" sz="1900" kern="1200" dirty="0" err="1" smtClean="0"/>
            <a:t>SpeI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6353166" y="2350676"/>
        <a:ext cx="2287473" cy="1343262"/>
      </dsp:txXfrm>
    </dsp:sp>
    <dsp:sp modelId="{A526FAF2-0138-4C49-81FD-FBD58A99002E}">
      <dsp:nvSpPr>
        <dsp:cNvPr id="0" name=""/>
        <dsp:cNvSpPr/>
      </dsp:nvSpPr>
      <dsp:spPr>
        <a:xfrm>
          <a:off x="6248400" y="4419603"/>
          <a:ext cx="2371055" cy="1422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Purification </a:t>
          </a:r>
          <a:endParaRPr lang="en-US" sz="1900" kern="1200" dirty="0"/>
        </a:p>
      </dsp:txBody>
      <dsp:txXfrm>
        <a:off x="6290067" y="4461270"/>
        <a:ext cx="2287721" cy="133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0BB08-E7A2-43CC-82CA-F00388A98078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5E4F7-EEEF-464A-A95F-C2F3E87B8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5A09-11F0-42BC-9776-8998656F83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5A09-11F0-42BC-9776-8998656F83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5A09-11F0-42BC-9776-8998656F83B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5E4F7-EEEF-464A-A95F-C2F3E87B86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5A09-11F0-42BC-9776-8998656F83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187C-DA67-4B5F-8711-10069EA2BE74}" type="datetime1">
              <a:rPr lang="en-US" smtClean="0"/>
              <a:t>12/4/2012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F3C-671C-42A0-BD14-327564E18663}" type="datetime1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E28-17BA-4368-A022-DC4B5CE3BD47}" type="datetime1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BE67-A6A4-45EA-8256-F6BCE2B13B35}" type="datetime1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4282-123E-4093-85A6-EA35B47908FA}" type="datetime1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9C98-6DDC-405E-990B-F71B7F101E77}" type="datetime1">
              <a:rPr lang="en-US" smtClean="0"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F519-7E57-42E3-8D6D-408E7E45E6CD}" type="datetime1">
              <a:rPr lang="en-US" smtClean="0"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56F3-431A-4864-A173-DF2F7CBCE46C}" type="datetime1">
              <a:rPr lang="en-US" smtClean="0"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CF18-E429-4C97-871D-A0D5C9AA08BA}" type="datetime1">
              <a:rPr lang="en-US" smtClean="0"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600C-EF08-4FA6-B4A9-AF97B1BF3E9C}" type="datetime1">
              <a:rPr lang="en-US" smtClean="0"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05-EF6A-4656-9DC0-D34D69FD3580}" type="datetime1">
              <a:rPr lang="en-US" smtClean="0"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A118E0-C012-4234-A3BE-F63FE5C8E540}" type="datetime1">
              <a:rPr lang="en-US" smtClean="0"/>
              <a:t>12/4/2012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5B12D-8363-44FE-889F-23D9C5A185C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artsregistry.org/Main_Pa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pedia.org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://www.ncbi.nlm.nih.gov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2" y="228600"/>
            <a:ext cx="8686800" cy="2590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 expression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Acetyl-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CoA carboxylase (ACC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sub-unit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enhance fatty acid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(triacyl glycerol) accumulation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Bio-fuel production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6858000" cy="3505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Fuel it up”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24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Sanju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Timilsina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Parul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Sirohi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799" y="2819400"/>
            <a:ext cx="17954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914400"/>
          </a:xfrm>
        </p:spPr>
        <p:txBody>
          <a:bodyPr/>
          <a:lstStyle/>
          <a:p>
            <a:r>
              <a:rPr lang="en-US" sz="4000" dirty="0" smtClean="0">
                <a:latin typeface="Arial Black" pitchFamily="34" charset="0"/>
                <a:cs typeface="Arial" pitchFamily="34" charset="0"/>
              </a:rPr>
              <a:t>PCR</a:t>
            </a:r>
            <a:r>
              <a:rPr lang="en-US" dirty="0" smtClean="0">
                <a:latin typeface="Arial Black" pitchFamily="34" charset="0"/>
              </a:rPr>
              <a:t> Cont.……………..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 amplification with non-extended primers again but +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control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showed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Temp.- 44.8°C, 49.3°C, 55.2°C, 59.1°C, 63°C and 65°C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Out of DNA sample</a:t>
            </a: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Sanju\Desktop\PCR AFTER GETTING POSITIVE CONT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69389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1" y="526946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control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00135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1500bp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1200bp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100bp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15201" y="5501417"/>
            <a:ext cx="5333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" y="5029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2000" y="526946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2000" y="571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553200" y="5943600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1000" y="6019800"/>
            <a:ext cx="82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Oligos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DNA isolation with different (genomic DNA Isolation) protocol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Source: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openwetware.com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9144000" cy="5440363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Gel picture took after one day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Got DNA in 3 samples (D2,D5,D6)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D6 has good conc. Band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D2,D3 and D5 have same size band so we mixed them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Users\Sanju\Desktop\PIC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74803"/>
            <a:ext cx="12191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3794" y="5599298"/>
            <a:ext cx="2177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 2 undigested D3</a:t>
            </a:r>
          </a:p>
          <a:p>
            <a:r>
              <a:rPr lang="en-US" dirty="0" smtClean="0"/>
              <a:t>Well 3 digested D3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3998893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1500bp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1200bp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100bp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529997" y="3458702"/>
            <a:ext cx="147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11 Digest D3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933952" y="3562352"/>
            <a:ext cx="1254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15marker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527818" y="3747018"/>
            <a:ext cx="884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7 D6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65045" y="3475052"/>
            <a:ext cx="1420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8 Digest D1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523575" y="3475052"/>
            <a:ext cx="147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14 Digest D6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215797" y="3453797"/>
            <a:ext cx="147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13 Digest D5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0418" y="3747018"/>
            <a:ext cx="884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1 D1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98233" y="3767056"/>
            <a:ext cx="844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Well2 D2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103033" y="3767056"/>
            <a:ext cx="844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Well3 D3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443958" y="3726981"/>
            <a:ext cx="925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4 D4 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759200" y="3588000"/>
            <a:ext cx="1203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5 marker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243056" y="3767056"/>
            <a:ext cx="844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Well6 D5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889882" y="3499482"/>
            <a:ext cx="138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9 Digest D2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231904" y="3536704"/>
            <a:ext cx="1305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10 Marker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837775" y="3495239"/>
            <a:ext cx="147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12 Digest D4</a:t>
            </a:r>
            <a:endParaRPr lang="en-US" sz="1400" dirty="0"/>
          </a:p>
        </p:txBody>
      </p:sp>
      <p:pic>
        <p:nvPicPr>
          <p:cNvPr id="1026" name="Picture 2" descr="C:\Users\Sanju\Desktop\exp 2h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6" y="4284314"/>
            <a:ext cx="5449134" cy="24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943600" y="5141893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1500bp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100bp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20000" y="4191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20000" y="4572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523018" y="5181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42709" y="5496554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01145" y="530672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01145" y="5873972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686800" y="2207319"/>
            <a:ext cx="0" cy="129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220688" y="4284314"/>
            <a:ext cx="0" cy="407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1"/>
          </p:cNvCxnSpPr>
          <p:nvPr/>
        </p:nvCxnSpPr>
        <p:spPr>
          <a:xfrm flipH="1">
            <a:off x="2970311" y="4343400"/>
            <a:ext cx="1" cy="485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65511" y="4272994"/>
            <a:ext cx="0" cy="570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  <a:cs typeface="Arial" pitchFamily="34" charset="0"/>
              </a:rPr>
              <a:t>PCR for new DNA samples with non-extended primers</a:t>
            </a:r>
            <a:endParaRPr lang="en-US" sz="32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146" name="Picture 2" descr="C:\Users\Sanju\Desktop\PIC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58790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474887"/>
            <a:ext cx="259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Well 1-6:Amplified DNA with non- extended primers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band size approx. 1350bp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Well 8-13:DNA samples from other groups did not get amplified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Temperature:65°C,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55 °C and </a:t>
            </a:r>
            <a:r>
              <a:rPr lang="en-US" dirty="0">
                <a:latin typeface="Arial" pitchFamily="34" charset="0"/>
                <a:cs typeface="Arial" pitchFamily="34" charset="0"/>
              </a:rPr>
              <a:t>50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°C.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6A, 6B and 6C have higher intensity bands of same size </a:t>
            </a:r>
          </a:p>
        </p:txBody>
      </p:sp>
      <p:sp>
        <p:nvSpPr>
          <p:cNvPr id="4" name="TextBox 3"/>
          <p:cNvSpPr txBox="1"/>
          <p:nvPr/>
        </p:nvSpPr>
        <p:spPr>
          <a:xfrm rot="175090">
            <a:off x="8458841" y="4817704"/>
            <a:ext cx="68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11350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bp</a:t>
            </a:r>
            <a:r>
              <a:rPr lang="en-US" sz="1400" dirty="0" smtClean="0"/>
              <a:t>      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4828309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460376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2800" y="5555673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293566" y="503244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rial Black" pitchFamily="34" charset="0"/>
                <a:cs typeface="Arial" pitchFamily="34" charset="0"/>
              </a:rPr>
              <a:t>PCR with extended primers</a:t>
            </a:r>
            <a:endParaRPr lang="en-US" sz="48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170" name="Picture 2" descr="C:\Users\Sanju\Desktop\PIC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49355"/>
            <a:ext cx="30002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96" y="1905000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Well 1-7: DNA samples with extended primers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Temperatures: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65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°C,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55.5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°C and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50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°C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Expected band size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8596" y="4608493"/>
            <a:ext cx="91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1500bp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1200bp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100bp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1272" y="486708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1350bp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99374" y="4953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99374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68196" y="5257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99374" y="5638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43453" y="5020973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Black" pitchFamily="34" charset="0"/>
              </a:rPr>
              <a:t>DNA extraction from agarose gel by using gel extraction kit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8194" name="Picture 2" descr="C:\Users\Sanju\Desktop\PIC 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107" y="2971800"/>
            <a:ext cx="19431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098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Well 1 and 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D6 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elution ( 35ul)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Sample loaded: 5ul + 1ul loading dye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5334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3000bp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1500bp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1200bp 100bp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6636" y="5483423"/>
            <a:ext cx="80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1350bp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24600" y="5638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24600" y="6096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289963" y="5562599"/>
            <a:ext cx="3394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88036" y="5638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 Black" pitchFamily="34" charset="0"/>
                <a:cs typeface="Arial" pitchFamily="34" charset="0"/>
              </a:rPr>
              <a:t>Sticky end preparation for GOI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6200" y="1910588"/>
            <a:ext cx="54864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Mixed 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eluted DNA ( total volume 60ul)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Used 40ul for RE digestion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20ul stored at 80C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ell 10-11: 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eluted digested GOI with sticky ends X-P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XbaI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- 5’….T  CTAGA…3’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3’….AGATC T…5’</a:t>
            </a:r>
          </a:p>
          <a:p>
            <a:pPr marL="0" indent="0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PstI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- 5’…C TGCAG….3’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3’…GACGT C….5’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Sample loaded: 3ul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Gel pictures cropped\PIC 11 DIGESTED G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191000"/>
            <a:ext cx="571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Gel pictures cropped\MARKER FOR PIC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191000"/>
            <a:ext cx="2190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Gel pictures cropped\LABELLING PIC 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885950"/>
            <a:ext cx="5429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Gel pictures cropped\MARKER LAB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486150"/>
            <a:ext cx="1809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53200" y="4572000"/>
            <a:ext cx="91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3000bp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1500bp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1200bp</a:t>
            </a:r>
          </a:p>
          <a:p>
            <a:endParaRPr lang="en-US" sz="1100" dirty="0">
              <a:solidFill>
                <a:srgbClr val="FF0000"/>
              </a:solidFill>
            </a:endParaRPr>
          </a:p>
          <a:p>
            <a:r>
              <a:rPr lang="en-US" sz="1100" dirty="0" smtClean="0">
                <a:solidFill>
                  <a:srgbClr val="FF0000"/>
                </a:solidFill>
              </a:rPr>
              <a:t>100bp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924800" y="4929187"/>
            <a:ext cx="380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29600" y="476759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1350bp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7400" y="4343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71800" y="4953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05000" y="5257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43200" y="5791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5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64" y="13855"/>
            <a:ext cx="8607136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Black" pitchFamily="34" charset="0"/>
              </a:rPr>
              <a:t> Plasmid (PSB2K3) Culture, Isolation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1500bp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1200bp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100bp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8200" y="3962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45127" y="4114800"/>
            <a:ext cx="4502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" y="4534019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79764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Gel pictures cropped\PLASMID EXTRA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0269"/>
            <a:ext cx="23812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Gel pictures cropped\LABELLING FOR PLASM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85950"/>
            <a:ext cx="25336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3400" y="1773972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PSB2K3 with promoter part BBaI_01500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3000bp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Culture: LB+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Kanamycin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Samples: p1,p2,p3,p4 ( 1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2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elution)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Isolation by using gene jet mini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prep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elution 35ul and 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elution 35ul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Mixed all 8 samples (240ul), and made more concentrated  during purification  process, by eluting it with 35ul elution buffer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5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Plasmid Purification and sticky end preparation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2" descr="C:\Users\Sanju\Desktop\Gel pictures cropped\PIC 12 corr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7051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nju\Desktop\Gel pictures cropped\PIC 12 - Copy labe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752600"/>
            <a:ext cx="2647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388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Sticky end preparation by digesting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SpeI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PstI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SpeI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- 5’….A CTAGT…3’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3’….TGATC A…5’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- 5’…C TGCAG….3’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3’…GACGT C….5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Purification by using Gene jet purification kit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Total volume eluted- 35ul, 50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50ul (135ul)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’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Sample loaded- 5ul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Expected band size :3000bp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276600"/>
            <a:ext cx="91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3000bp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1500bp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1200bp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100bp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15000" y="3429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3886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4343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4953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438400" y="3657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52600" y="3200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14600" y="2743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05000" y="2362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8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 NO MORE </a:t>
            </a:r>
            <a:r>
              <a:rPr lang="en-US" dirty="0" smtClean="0"/>
              <a:t>TIME TO PROCEED</a:t>
            </a:r>
            <a:r>
              <a:rPr lang="en-US" dirty="0" smtClean="0">
                <a:sym typeface="Wingdings" pitchFamily="2" charset="2"/>
              </a:rPr>
              <a:t></a:t>
            </a:r>
            <a:br>
              <a:rPr lang="en-US" dirty="0" smtClean="0">
                <a:sym typeface="Wingdings" pitchFamily="2" charset="2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0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SUMMARY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656541"/>
              </p:ext>
            </p:extLst>
          </p:nvPr>
        </p:nvGraphicFramePr>
        <p:xfrm>
          <a:off x="228600" y="8382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492252" y="3147614"/>
            <a:ext cx="484632" cy="814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81662" y="2396836"/>
            <a:ext cx="484632" cy="727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64820" y="44958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581400" y="2514600"/>
            <a:ext cx="484632" cy="8147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636680" y="4648200"/>
            <a:ext cx="484632" cy="8147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40647" y="52871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15000" y="1143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 Black" pitchFamily="34" charset="0"/>
                <a:cs typeface="Arial" pitchFamily="34" charset="0"/>
              </a:rPr>
              <a:t>CONTENT</a:t>
            </a:r>
            <a:endParaRPr lang="en-US" sz="4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Introduction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Overview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Experimental design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Results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CONCLUSIONS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/>
            <a:r>
              <a:rPr lang="en-US" sz="2400" dirty="0" smtClean="0">
                <a:latin typeface="Arial" pitchFamily="34" charset="0"/>
                <a:cs typeface="Arial" pitchFamily="34" charset="0"/>
              </a:rPr>
              <a:t>To overexpress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accC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gene in E.coli to produce tri-acyl glycerol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precursor for biofuel production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Achievements: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Primer design was successful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accC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gene amplified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Sticky end preparation with X and P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accC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gene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Learned how to prepare sticky end in Plasmid vectors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All samples stored at 80 °C</a:t>
            </a:r>
          </a:p>
          <a:p>
            <a:pPr marL="0" indent="0">
              <a:buNone/>
            </a:pP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Things to know: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Genomic DNA extraction protocol is better for DNA isolation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Thaw samples and reagents completely before starting work </a:t>
            </a:r>
          </a:p>
          <a:p>
            <a:pPr marL="0" indent="0">
              <a:buNone/>
            </a:pP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Future approach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/>
            <a:r>
              <a:rPr lang="en-US" sz="2400" dirty="0" smtClean="0">
                <a:latin typeface="Arial" pitchFamily="34" charset="0"/>
                <a:cs typeface="Arial" pitchFamily="34" charset="0"/>
              </a:rPr>
              <a:t>  To complete further steps in Spring semester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do work: Vector preparation, Ligation, Transformation, Selectable culture, inoculation into biomass and verification test.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1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7677355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953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800" dirty="0">
                <a:latin typeface="Arial" pitchFamily="34" charset="0"/>
                <a:cs typeface="Arial" pitchFamily="34" charset="0"/>
              </a:rPr>
              <a:t>Magnuson, K.,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Jackowski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S.,  Rock, C.O., and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Cronan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 J.E.(1993).Regulation of fatty acid biosynthesis in Escherichia coli. Microbial Rev.57(3):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522</a:t>
            </a:r>
          </a:p>
          <a:p>
            <a:pPr marL="0" lv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800" dirty="0" err="1">
                <a:latin typeface="Arial" pitchFamily="34" charset="0"/>
                <a:cs typeface="Arial" pitchFamily="34" charset="0"/>
              </a:rPr>
              <a:t>Noemie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 M.  D.,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Parisien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 A.,   Wang, B.,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C.,  ( 2009). Enhancement of lipid production using biochemical, genetic and transcription factor engineering approaches. Journal of biotechnology, 141 (2009)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31-41</a:t>
            </a:r>
          </a:p>
          <a:p>
            <a:pPr marL="0" lv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Siaut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 M., 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Cuine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S.,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Cagnon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C.,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Fessler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B., Nguyen, M., Carrier, P.,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Bryly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Beisson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F.,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Triantaphylides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C.,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Beisson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L.,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Peltier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G., (2011). Oil Accumulation in the model green algae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Chlamydomonas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reinhardetii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characterization, variability between common laboratory strains and relationship with starch reserves. BMC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Biotechnol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2011: 117</a:t>
            </a:r>
          </a:p>
          <a:p>
            <a:pPr marL="0" lv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partsregistry.org/Main_Page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  <a:hlinkClick r:id="rId4"/>
              </a:rPr>
              <a:t>http://www.ncbi.nlm.nih.gov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  <a:hlinkClick r:id="rId5"/>
              </a:rPr>
              <a:t>http://scholar.google.com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6"/>
              </a:rPr>
              <a:t>www.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6"/>
              </a:rPr>
              <a:t>wikipedia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6"/>
              </a:rPr>
              <a:t>.org/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9578-82D4-43CB-8483-CEA6D62A61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</a:p>
          <a:p>
            <a:pPr algn="ctr">
              <a:buNone/>
            </a:pPr>
            <a:r>
              <a:rPr lang="en-US" sz="6000" dirty="0" smtClean="0">
                <a:sym typeface="Wingdings" pitchFamily="2" charset="2"/>
              </a:rPr>
              <a:t></a:t>
            </a:r>
            <a:endParaRPr lang="en-US" sz="6000" dirty="0" smtClean="0"/>
          </a:p>
          <a:p>
            <a:pPr>
              <a:buNone/>
            </a:pP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Comments and questions……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219200"/>
            <a:ext cx="7125113" cy="914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latin typeface="Arial Black" pitchFamily="34" charset="0"/>
                <a:cs typeface="Arial" pitchFamily="34" charset="0"/>
              </a:rPr>
              <a:t>GOAL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latin typeface="Arial" pitchFamily="34" charset="0"/>
                <a:cs typeface="Arial" pitchFamily="34" charset="0"/>
              </a:rPr>
            </a:b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4195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To overexpress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Acetyl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CoA carboxylase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biotin carboxylase 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accC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 gene in E.coli to increases Tri acyl glycerol (TAG) production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419600" cy="54864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Target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organism: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0157:H7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Assembly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#: NC_011353.1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Length of gene: 1350bp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Introns: none ( prokaryotes)</a:t>
            </a:r>
          </a:p>
          <a:p>
            <a:pPr marL="0" indent="0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Promoter part: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I</a:t>
            </a:r>
            <a:r>
              <a:rPr lang="en-US" sz="2400" dirty="0" smtClean="0"/>
              <a:t>nitial choice BBa_J23100, </a:t>
            </a:r>
          </a:p>
          <a:p>
            <a:r>
              <a:rPr lang="en-US" sz="2400" dirty="0" smtClean="0"/>
              <a:t>One that we used Bba_O1500</a:t>
            </a:r>
          </a:p>
          <a:p>
            <a:pPr marL="0" indent="0">
              <a:buNone/>
            </a:pPr>
            <a:r>
              <a:rPr lang="en-US" sz="2400" u="sng" dirty="0" smtClean="0"/>
              <a:t>Plasmid Vector:</a:t>
            </a:r>
          </a:p>
          <a:p>
            <a:r>
              <a:rPr lang="en-US" sz="2400" dirty="0" smtClean="0"/>
              <a:t> Initial choice pSB1A3, consecutive, Ampicillin </a:t>
            </a:r>
          </a:p>
          <a:p>
            <a:r>
              <a:rPr lang="en-US" sz="2400" dirty="0" smtClean="0"/>
              <a:t>One that we used: PSB2K3 Kanamycin resistant site, with bio brick promoter part Bba_O1500</a:t>
            </a:r>
            <a:r>
              <a:rPr lang="en-US" sz="2000" dirty="0" smtClean="0"/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 descr="Full-size image (39 K)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43399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rial Black" pitchFamily="34" charset="0"/>
                <a:cs typeface="Arial" pitchFamily="34" charset="0"/>
              </a:rPr>
              <a:t>EXPERIMENTAL DESIGN</a:t>
            </a:r>
            <a:endParaRPr lang="en-US" sz="4800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00835"/>
              </p:ext>
            </p:extLst>
          </p:nvPr>
        </p:nvGraphicFramePr>
        <p:xfrm>
          <a:off x="152400" y="838200"/>
          <a:ext cx="8839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748284" y="24384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67000" y="4876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934200" y="26670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934200" y="4675632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837433" y="3763864"/>
            <a:ext cx="484632" cy="911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802935" y="2436737"/>
            <a:ext cx="484632" cy="6355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RESULTS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84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DNA isolation by using 1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protocol (chromosomal DNA  isolation protocol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Source: Openwetware.com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Sanju\Desktop\Gel pictures cropped\exp 1 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37" y="2405646"/>
            <a:ext cx="19621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6223011" y="1498611"/>
            <a:ext cx="157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100bp Marker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820553" y="1712175"/>
            <a:ext cx="1144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5 DNA2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872756" y="1463827"/>
            <a:ext cx="1711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6 DNA 2 + </a:t>
            </a:r>
            <a:r>
              <a:rPr lang="en-US" sz="1400" dirty="0" err="1" smtClean="0"/>
              <a:t>EcoRI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719011" y="1443789"/>
            <a:ext cx="1671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3 DNA 1 +</a:t>
            </a:r>
            <a:r>
              <a:rPr lang="en-US" sz="1400" dirty="0" err="1" smtClean="0"/>
              <a:t>EcoRI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677553" y="1713848"/>
            <a:ext cx="1144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Well 2 DNA 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76200" y="5294641"/>
            <a:ext cx="484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Bands smaller than expected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Digested and undigested  DNA sample have same band so need run gel again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5155752"/>
            <a:ext cx="3657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Eco RI digested bands and undigested bands.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Well 5:DNA 2 has thicker band size than well 2:DNA 1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anju\Desktop\Gel pictures cropped\cropped pic 1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3109"/>
            <a:ext cx="25241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3541693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1500bp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1200bp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100bp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90600" y="4038600"/>
            <a:ext cx="210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7893" y="4267200"/>
            <a:ext cx="210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90600" y="4419600"/>
            <a:ext cx="210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90600" y="4717623"/>
            <a:ext cx="210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3922693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1500bp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1200bp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100bp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73948" y="3657600"/>
            <a:ext cx="2220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3600" y="3886200"/>
            <a:ext cx="2220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itchFamily="34" charset="0"/>
                <a:cs typeface="Arial" pitchFamily="34" charset="0"/>
              </a:rPr>
              <a:t>PCR Results</a:t>
            </a:r>
            <a:endParaRPr lang="en-US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7" name="Picture 3" descr="C:\Users\Sanju\Desktop\RDT PIC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838200"/>
            <a:ext cx="66294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5626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First PCR with extended and non- extended primers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 amplification of GOI, no positive control band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Temp.- 55°C, 59.1°C and 65°C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4973782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80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Amplified </a:t>
            </a:r>
            <a:r>
              <a:rPr lang="en-US" dirty="0" err="1" smtClean="0"/>
              <a:t>oligos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  <a:cs typeface="Arial" pitchFamily="34" charset="0"/>
              </a:rPr>
              <a:t>PCR FOR +VE CONTROL </a:t>
            </a:r>
            <a:endParaRPr lang="en-US" sz="4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Well 8 +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control(plasmid DNA)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Temperature: 55C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well 11 and 12 EcoR1 digested DNA 1and 2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Changes: thawed plasmid, primers completely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480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7527" y="5486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594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28855" y="2725295"/>
            <a:ext cx="62345" cy="2380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1000" y="464820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3000bp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1000bp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100bp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B12D-8363-44FE-889F-23D9C5A185C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Users\akrana\Desktop\positive 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2352675" cy="485775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5791200" y="28194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792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1003</TotalTime>
  <Words>1174</Words>
  <Application>Microsoft Office PowerPoint</Application>
  <PresentationFormat>On-screen Show (4:3)</PresentationFormat>
  <Paragraphs>288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Over expression of Acetyl- CoA carboxylase (ACC) sub-unit accC in E.coli to enhance fatty acid (triacyl glycerol) accumulation for Bio-fuel production”</vt:lpstr>
      <vt:lpstr>CONTENT</vt:lpstr>
      <vt:lpstr> GOAL </vt:lpstr>
      <vt:lpstr>OVERVIEW</vt:lpstr>
      <vt:lpstr>EXPERIMENTAL DESIGN</vt:lpstr>
      <vt:lpstr>PowerPoint Presentation</vt:lpstr>
      <vt:lpstr>PowerPoint Presentation</vt:lpstr>
      <vt:lpstr>PCR Results</vt:lpstr>
      <vt:lpstr>PCR FOR +VE CONTROL </vt:lpstr>
      <vt:lpstr>PCR Cont.……………..</vt:lpstr>
      <vt:lpstr>DNA isolation with different (genomic DNA Isolation) protocol Source: openwetware.com</vt:lpstr>
      <vt:lpstr>PCR for new DNA samples with non-extended primers</vt:lpstr>
      <vt:lpstr>PCR with extended primers</vt:lpstr>
      <vt:lpstr>DNA extraction from agarose gel by using gel extraction kit</vt:lpstr>
      <vt:lpstr>Sticky end preparation for GOI</vt:lpstr>
      <vt:lpstr> Plasmid (PSB2K3) Culture, Isolation</vt:lpstr>
      <vt:lpstr>Plasmid Purification and sticky end preparation</vt:lpstr>
      <vt:lpstr>   NO MORE TIME TO PROCEED </vt:lpstr>
      <vt:lpstr>SUMMARY </vt:lpstr>
      <vt:lpstr>CONCLUSIONS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Sanju</dc:creator>
  <cp:lastModifiedBy>temp</cp:lastModifiedBy>
  <cp:revision>244</cp:revision>
  <dcterms:created xsi:type="dcterms:W3CDTF">2012-11-28T20:57:10Z</dcterms:created>
  <dcterms:modified xsi:type="dcterms:W3CDTF">2012-12-04T19:48:39Z</dcterms:modified>
</cp:coreProperties>
</file>