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79" d="100"/>
          <a:sy n="79" d="100"/>
        </p:scale>
        <p:origin x="1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9785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35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78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534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019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340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2021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222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649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550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852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88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01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99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965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35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577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0647345-0785-4644-8FD6-547ABD604F6B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1519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Polymerase Chain Reaction</a:t>
            </a:r>
            <a:br>
              <a:rPr lang="en-US" dirty="0" smtClean="0"/>
            </a:br>
            <a:r>
              <a:rPr lang="en-US" dirty="0" smtClean="0"/>
              <a:t>(PCR)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-Shaun Wootten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617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Template DNA goes through a cycle of heating and cooling to form a new strand of DNA that only comprises of the cancerous DNA sequence that we desire.</a:t>
            </a:r>
            <a:br>
              <a:rPr lang="en-US" sz="2000" dirty="0"/>
            </a:br>
            <a:endParaRPr lang="en-US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1566" y="807008"/>
            <a:ext cx="6039693" cy="3372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7750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DNA is then raised to near boiling, 95 degrees Celsius, to separate or denature into separate strands.  </a:t>
            </a:r>
            <a:br>
              <a:rPr lang="en-US" sz="2000" dirty="0"/>
            </a:br>
            <a:endParaRPr lang="en-US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2514" y="826061"/>
            <a:ext cx="6077798" cy="333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615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DNA is then cooled down to 55 degrees Celsius for the forward and reverse primers to attach to both the sides of the desired DNA sequence. </a:t>
            </a:r>
            <a:br>
              <a:rPr lang="en-US" sz="2000" dirty="0"/>
            </a:br>
            <a:endParaRPr lang="en-US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8698" y="807008"/>
            <a:ext cx="6125430" cy="3372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16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Then the DNA strands are heated to 72 degrees Celsius for the TAQ polymerase to add nucleotides so the DNA can further its duplication. </a:t>
            </a:r>
            <a:endParaRPr lang="en-US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2514" y="816535"/>
            <a:ext cx="6077798" cy="3353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692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After the TAQ polymerase duplicates the sequence we now have a duplication of the Template DNA with only the desired cancerous sequence present.</a:t>
            </a:r>
            <a:endParaRPr lang="en-US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2514" y="807008"/>
            <a:ext cx="6077798" cy="3372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328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process cycles through 35 times so that we have enough DNA cancerous strands for examination.</a:t>
            </a:r>
            <a:br>
              <a:rPr lang="en-US" sz="2000" dirty="0"/>
            </a:br>
            <a:endParaRPr lang="en-US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2514" y="792719"/>
            <a:ext cx="6077798" cy="340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784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</TotalTime>
  <Words>151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Slice</vt:lpstr>
      <vt:lpstr>Polymerase Chain Reaction (PCR)</vt:lpstr>
      <vt:lpstr>The Template DNA goes through a cycle of heating and cooling to form a new strand of DNA that only comprises of the cancerous DNA sequence that we desire. </vt:lpstr>
      <vt:lpstr>The DNA is then raised to near boiling, 95 degrees Celsius, to separate or denature into separate strands.   </vt:lpstr>
      <vt:lpstr>The DNA is then cooled down to 55 degrees Celsius for the forward and reverse primers to attach to both the sides of the desired DNA sequence.  </vt:lpstr>
      <vt:lpstr>Then the DNA strands are heated to 72 degrees Celsius for the TAQ polymerase to add nucleotides so the DNA can further its duplication. </vt:lpstr>
      <vt:lpstr>After the TAQ polymerase duplicates the sequence we now have a duplication of the Template DNA with only the desired cancerous sequence present.</vt:lpstr>
      <vt:lpstr>The process cycles through 35 times so that we have enough DNA cancerous strands for examination. 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Polymerase Chain Reaction (PCR)</dc:title>
  <dc:creator>Shaun</dc:creator>
  <cp:lastModifiedBy>Shaun</cp:lastModifiedBy>
  <cp:revision>2</cp:revision>
  <dcterms:created xsi:type="dcterms:W3CDTF">2013-10-30T08:29:19Z</dcterms:created>
  <dcterms:modified xsi:type="dcterms:W3CDTF">2013-10-30T08:38:30Z</dcterms:modified>
</cp:coreProperties>
</file>