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18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2A810-8D1C-4083-A23F-80FF06A84CB6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20DF-9B0C-4219-8FD3-DDEC40D98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80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2A810-8D1C-4083-A23F-80FF06A84CB6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20DF-9B0C-4219-8FD3-DDEC40D98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68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2A810-8D1C-4083-A23F-80FF06A84CB6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20DF-9B0C-4219-8FD3-DDEC40D98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232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2A810-8D1C-4083-A23F-80FF06A84CB6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20DF-9B0C-4219-8FD3-DDEC40D98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453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2A810-8D1C-4083-A23F-80FF06A84CB6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20DF-9B0C-4219-8FD3-DDEC40D98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755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2A810-8D1C-4083-A23F-80FF06A84CB6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20DF-9B0C-4219-8FD3-DDEC40D98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027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2A810-8D1C-4083-A23F-80FF06A84CB6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20DF-9B0C-4219-8FD3-DDEC40D98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059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2A810-8D1C-4083-A23F-80FF06A84CB6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20DF-9B0C-4219-8FD3-DDEC40D98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434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2A810-8D1C-4083-A23F-80FF06A84CB6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20DF-9B0C-4219-8FD3-DDEC40D98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414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2A810-8D1C-4083-A23F-80FF06A84CB6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20DF-9B0C-4219-8FD3-DDEC40D98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443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2A810-8D1C-4083-A23F-80FF06A84CB6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20DF-9B0C-4219-8FD3-DDEC40D98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000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2A810-8D1C-4083-A23F-80FF06A84CB6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F20DF-9B0C-4219-8FD3-DDEC40D98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957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" t="3180" r="57797" b="46475"/>
          <a:stretch/>
        </p:blipFill>
        <p:spPr bwMode="auto">
          <a:xfrm>
            <a:off x="761999" y="533400"/>
            <a:ext cx="7590971" cy="5754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440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" t="3587" r="57440" b="45873"/>
          <a:stretch/>
        </p:blipFill>
        <p:spPr bwMode="auto">
          <a:xfrm>
            <a:off x="493542" y="398585"/>
            <a:ext cx="7605486" cy="5776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768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" t="3815" r="57382" b="45524"/>
          <a:stretch/>
        </p:blipFill>
        <p:spPr bwMode="auto">
          <a:xfrm>
            <a:off x="685800" y="436098"/>
            <a:ext cx="7597223" cy="5790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133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" t="3693" r="57282" b="45555"/>
          <a:stretch/>
        </p:blipFill>
        <p:spPr bwMode="auto">
          <a:xfrm>
            <a:off x="815926" y="609600"/>
            <a:ext cx="7605988" cy="5800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426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" t="3220" r="57301" b="45619"/>
          <a:stretch/>
        </p:blipFill>
        <p:spPr bwMode="auto">
          <a:xfrm>
            <a:off x="609600" y="457200"/>
            <a:ext cx="7657458" cy="584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690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" t="4205" r="57261" b="45524"/>
          <a:stretch/>
        </p:blipFill>
        <p:spPr bwMode="auto">
          <a:xfrm>
            <a:off x="762000" y="381000"/>
            <a:ext cx="7604928" cy="5745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098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22402"/>
            <a:ext cx="9067800" cy="669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7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Loyola Marymount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WHH Library</dc:creator>
  <cp:lastModifiedBy>WHH Library</cp:lastModifiedBy>
  <cp:revision>3</cp:revision>
  <dcterms:created xsi:type="dcterms:W3CDTF">2013-04-12T03:16:09Z</dcterms:created>
  <dcterms:modified xsi:type="dcterms:W3CDTF">2013-04-12T06:08:12Z</dcterms:modified>
</cp:coreProperties>
</file>