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47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971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83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453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36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99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271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6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949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7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004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49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44326-3D9B-4664-91DB-09EBC47EC28E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990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6294917"/>
              </p:ext>
            </p:extLst>
          </p:nvPr>
        </p:nvGraphicFramePr>
        <p:xfrm>
          <a:off x="457200" y="1600200"/>
          <a:ext cx="8297778" cy="40318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65926"/>
                <a:gridCol w="2765926"/>
                <a:gridCol w="2765926"/>
              </a:tblGrid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US" sz="2100" dirty="0" smtClean="0">
                          <a:solidFill>
                            <a:schemeClr val="bg1"/>
                          </a:solidFill>
                          <a:effectLst/>
                        </a:rPr>
                        <a:t>ANOVA</a:t>
                      </a:r>
                      <a:endParaRPr lang="en-US" sz="2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WT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STRAIN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0.0001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B</a:t>
                      </a:r>
                      <a:r>
                        <a:rPr lang="en-US" sz="1800" baseline="0" smtClean="0">
                          <a:effectLst/>
                        </a:rPr>
                        <a:t> &amp; </a:t>
                      </a:r>
                      <a:r>
                        <a:rPr lang="en-US" sz="1800" smtClean="0">
                          <a:effectLst/>
                        </a:rPr>
                        <a:t>H </a:t>
                      </a: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Bonferroni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57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791643"/>
              </p:ext>
            </p:extLst>
          </p:nvPr>
        </p:nvGraphicFramePr>
        <p:xfrm>
          <a:off x="457200" y="685800"/>
          <a:ext cx="8297779" cy="52406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2963"/>
                <a:gridCol w="1382963"/>
                <a:gridCol w="1382963"/>
                <a:gridCol w="1382963"/>
                <a:gridCol w="1382964"/>
                <a:gridCol w="1382963"/>
              </a:tblGrid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Cold Shock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Recovery</a:t>
                      </a:r>
                    </a:p>
                  </a:txBody>
                  <a:tcPr marL="60538" marR="60538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i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</a:rPr>
                        <a:t>t test</a:t>
                      </a:r>
                      <a:endParaRPr lang="en-US" sz="21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60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</a:rPr>
                        <a:t>90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i="0" baseline="-2500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120</a:t>
                      </a:r>
                      <a:endParaRPr lang="en-US" sz="1800" b="1" i="0" baseline="-250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Average Log Fold Change</a:t>
                      </a:r>
                      <a:r>
                        <a:rPr lang="en-US" sz="1400" baseline="0" dirty="0" smtClean="0">
                          <a:effectLst/>
                        </a:rPr>
                        <a:t> &gt; 0.25 and</a:t>
                      </a:r>
                      <a:endParaRPr lang="en-US" sz="14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p &lt; 0.05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Average Log Fold Change</a:t>
                      </a:r>
                      <a:r>
                        <a:rPr lang="en-US" sz="1400" baseline="0" dirty="0" smtClean="0">
                          <a:effectLst/>
                        </a:rPr>
                        <a:t> &lt; -0.25 and</a:t>
                      </a:r>
                      <a:endParaRPr lang="en-US" sz="14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p &lt; 0.05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Total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Total B</a:t>
                      </a:r>
                      <a:r>
                        <a:rPr lang="en-US" sz="1800" baseline="0" dirty="0" smtClean="0">
                          <a:effectLst/>
                        </a:rPr>
                        <a:t> &amp; H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Total</a:t>
                      </a:r>
                      <a:r>
                        <a:rPr lang="en-US" sz="1800" baseline="0" dirty="0" smtClean="0">
                          <a:effectLst/>
                        </a:rPr>
                        <a:t> </a:t>
                      </a:r>
                      <a:r>
                        <a:rPr lang="en-US" sz="1800" baseline="0" dirty="0" err="1" smtClean="0">
                          <a:effectLst/>
                        </a:rPr>
                        <a:t>Bonferroni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36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145</Words>
  <Application>Microsoft Office PowerPoint</Application>
  <PresentationFormat>On-screen Show (4:3)</PresentationFormat>
  <Paragraphs>64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Company>Loyola Marymount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 D. Dahlquist</dc:creator>
  <cp:lastModifiedBy>Dahlquist, Kam D.</cp:lastModifiedBy>
  <cp:revision>3</cp:revision>
  <dcterms:created xsi:type="dcterms:W3CDTF">2015-03-26T07:22:14Z</dcterms:created>
  <dcterms:modified xsi:type="dcterms:W3CDTF">2016-04-20T23:34:35Z</dcterms:modified>
</cp:coreProperties>
</file>