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lly Peyto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79"/>
    <a:srgbClr val="FF6666"/>
    <a:srgbClr val="CF2D7E"/>
    <a:srgbClr val="008000"/>
    <a:srgbClr val="84000B"/>
    <a:srgbClr val="CC6600"/>
    <a:srgbClr val="800000"/>
    <a:srgbClr val="336699"/>
    <a:srgbClr val="339900"/>
    <a:srgbClr val="259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8696" autoAdjust="0"/>
  </p:normalViewPr>
  <p:slideViewPr>
    <p:cSldViewPr snapToGrid="0" snapToObjects="1">
      <p:cViewPr varScale="1">
        <p:scale>
          <a:sx n="116" d="100"/>
          <a:sy n="116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37679-4979-F945-907D-BABC84C8610E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E8224-9315-C14D-89E3-21F10997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6D9D8-9F79-C449-9767-3A8C1ECD276B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9D991-0C91-F945-938A-2C0C60353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8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Tamil Sangam MN"/>
                <a:cs typeface="Tamil Sangam M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mil Sangam MN"/>
                <a:cs typeface="Tamil Sangam M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umass.edu/eod/images/1865%20logo%20black%20on%20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30" y="47624"/>
            <a:ext cx="1039870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76" y="47624"/>
            <a:ext cx="3897829" cy="530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eytonLab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32" y="5924549"/>
            <a:ext cx="3593335" cy="9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7" cy="635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A74F2F-5781-844A-A612-8A928398FBD5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AAC0714-70E1-F643-804C-F2F6196A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4" descr="http://upload.wikimedia.org/wikipedia/commons/4/4e/UMassAmherst_logo.png">
            <a:extLst>
              <a:ext uri="{FF2B5EF4-FFF2-40B4-BE49-F238E27FC236}">
                <a16:creationId xmlns:a16="http://schemas.microsoft.com/office/drawing/2014/main" id="{B324D5EF-2300-624E-A93E-BA41BDC593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09EE07-6DF7-7745-AF83-BBB2C6208F69}"/>
              </a:ext>
            </a:extLst>
          </p:cNvPr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5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A74F2F-5781-844A-A612-8A928398FBD5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upload.wikimedia.org/wikipedia/commons/4/4e/UMassAmherst_logo.png">
            <a:extLst>
              <a:ext uri="{FF2B5EF4-FFF2-40B4-BE49-F238E27FC236}">
                <a16:creationId xmlns:a16="http://schemas.microsoft.com/office/drawing/2014/main" id="{66F67528-6CDE-7F43-912F-357F66215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02E365-A68A-CD4A-BCD6-08EBA5FB42ED}"/>
              </a:ext>
            </a:extLst>
          </p:cNvPr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8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7" cy="635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A74F2F-5781-844A-A612-8A928398FBD5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upload.wikimedia.org/wikipedia/commons/4/4e/UMassAmherst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F14EBA2-854E-3543-97CE-B011B8C2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Tamil Sangam MN"/>
                <a:cs typeface="Tamil Sangam M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mil Sangam MN"/>
                <a:cs typeface="Tamil Sangam M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mil Sangam MN"/>
                <a:cs typeface="Tamil Sangam MN"/>
              </a:defRPr>
            </a:lvl1pPr>
          </a:lstStyle>
          <a:p>
            <a:fld id="{25A74F2F-5781-844A-A612-8A928398FBD5}" type="datetimeFigureOut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mil Sangam MN"/>
                <a:cs typeface="Tamil Sangam MN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9F40FC2-FF1D-8445-BB03-01F529E4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4" descr="http://upload.wikimedia.org/wikipedia/commons/4/4e/UMassAmherst_logo.png">
            <a:extLst>
              <a:ext uri="{FF2B5EF4-FFF2-40B4-BE49-F238E27FC236}">
                <a16:creationId xmlns:a16="http://schemas.microsoft.com/office/drawing/2014/main" id="{32035E0C-86DB-6E4E-90AC-1F65121EB9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3A5ADE-DC9F-5646-B16A-2774EE81AA53}"/>
              </a:ext>
            </a:extLst>
          </p:cNvPr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1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7" cy="635000"/>
          </a:xfrm>
        </p:spPr>
        <p:txBody>
          <a:bodyPr>
            <a:normAutofit/>
          </a:bodyPr>
          <a:lstStyle>
            <a:lvl1pPr algn="l">
              <a:defRPr sz="3200">
                <a:latin typeface="Tamil Sangam MN"/>
                <a:cs typeface="Tamil Sangam M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A74F2F-5781-844A-A612-8A928398FBD5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AD89A6-EB45-2C4F-A159-16FFFEC2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4" descr="http://upload.wikimedia.org/wikipedia/commons/4/4e/UMassAmherst_logo.png">
            <a:extLst>
              <a:ext uri="{FF2B5EF4-FFF2-40B4-BE49-F238E27FC236}">
                <a16:creationId xmlns:a16="http://schemas.microsoft.com/office/drawing/2014/main" id="{B2CDDD19-AEFB-E94E-BEFD-C0ECED08C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501B99-CD07-EE45-ACDC-54C86AD3C262}"/>
              </a:ext>
            </a:extLst>
          </p:cNvPr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0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7" cy="635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A74F2F-5781-844A-A612-8A928398FBD5}" type="datetimeFigureOut">
              <a:rPr lang="en-US" smtClean="0"/>
              <a:t>3/7/21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CED8C31-103A-1E44-BDD7-C246307C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4" descr="http://upload.wikimedia.org/wikipedia/commons/4/4e/UMassAmherst_logo.png">
            <a:extLst>
              <a:ext uri="{FF2B5EF4-FFF2-40B4-BE49-F238E27FC236}">
                <a16:creationId xmlns:a16="http://schemas.microsoft.com/office/drawing/2014/main" id="{F8149F91-3686-5047-90E6-4751360D85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265FA18-66A4-FA43-8C5D-C2E8A1003505}"/>
              </a:ext>
            </a:extLst>
          </p:cNvPr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32"/>
            <a:ext cx="12191997" cy="64843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A74F2F-5781-844A-A612-8A928398FBD5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36F04B9-3EA7-4C49-8B09-37C325F2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4" descr="http://upload.wikimedia.org/wikipedia/commons/4/4e/UMassAmherst_logo.png">
            <a:extLst>
              <a:ext uri="{FF2B5EF4-FFF2-40B4-BE49-F238E27FC236}">
                <a16:creationId xmlns:a16="http://schemas.microsoft.com/office/drawing/2014/main" id="{4F59134A-ECF1-A844-A609-5D3CCFD2C1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91CA66-C260-F845-AD52-2D5A6F6B82C4}"/>
              </a:ext>
            </a:extLst>
          </p:cNvPr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5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A74F2F-5781-844A-A612-8A928398FBD5}" type="datetimeFigureOut">
              <a:rPr lang="en-US" smtClean="0"/>
              <a:t>3/7/21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91C626-FB48-8E42-87CF-1650DCFC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4" descr="http://upload.wikimedia.org/wikipedia/commons/4/4e/UMassAmherst_logo.png">
            <a:extLst>
              <a:ext uri="{FF2B5EF4-FFF2-40B4-BE49-F238E27FC236}">
                <a16:creationId xmlns:a16="http://schemas.microsoft.com/office/drawing/2014/main" id="{4DDA271C-3548-DD41-88EC-5B0615D2A1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4162B7-7DEF-3246-B1A7-DC0D0410B9D6}"/>
              </a:ext>
            </a:extLst>
          </p:cNvPr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8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A74F2F-5781-844A-A612-8A928398FBD5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E2DCFE6-24FD-D742-A919-71F98CA3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4" descr="http://upload.wikimedia.org/wikipedia/commons/4/4e/UMassAmherst_logo.png">
            <a:extLst>
              <a:ext uri="{FF2B5EF4-FFF2-40B4-BE49-F238E27FC236}">
                <a16:creationId xmlns:a16="http://schemas.microsoft.com/office/drawing/2014/main" id="{E85A29EE-6735-3E4C-A922-8D9106A0D1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D63C21-2EBF-F643-9D12-CEB9146DA7C8}"/>
              </a:ext>
            </a:extLst>
          </p:cNvPr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3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A74F2F-5781-844A-A612-8A928398FBD5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56381"/>
            <a:ext cx="12192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35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0E6BD4-9F7C-DC45-8F74-9F28ECEF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1779" y="6239890"/>
            <a:ext cx="609597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mil Sangam MN" pitchFamily="2" charset="0"/>
                <a:ea typeface="Tamil Sangam MN" pitchFamily="2" charset="0"/>
                <a:cs typeface="Tamil Sangam MN" pitchFamily="2" charset="0"/>
              </a:defRPr>
            </a:lvl1pPr>
          </a:lstStyle>
          <a:p>
            <a:fld id="{3F6CECA2-E71F-4242-8728-434C2E5A5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4" descr="http://upload.wikimedia.org/wikipedia/commons/4/4e/UMassAmherst_logo.png">
            <a:extLst>
              <a:ext uri="{FF2B5EF4-FFF2-40B4-BE49-F238E27FC236}">
                <a16:creationId xmlns:a16="http://schemas.microsoft.com/office/drawing/2014/main" id="{8A3C5977-87C5-F44A-8144-3FAEAC7EAB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97" y="6588134"/>
            <a:ext cx="2265799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5CA905-1357-9D4A-AAFB-C2A7E015A647}"/>
              </a:ext>
            </a:extLst>
          </p:cNvPr>
          <p:cNvSpPr txBox="1"/>
          <p:nvPr userDrawn="1"/>
        </p:nvSpPr>
        <p:spPr>
          <a:xfrm>
            <a:off x="-61335" y="657339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@</a:t>
            </a:r>
            <a:r>
              <a:rPr lang="en-US" sz="1800" dirty="0" err="1">
                <a:solidFill>
                  <a:srgbClr val="84000B"/>
                </a:solidFill>
                <a:latin typeface="Tamil Sangam MN" pitchFamily="2" charset="0"/>
                <a:ea typeface="Tamil Sangam MN" pitchFamily="2" charset="0"/>
                <a:cs typeface="Tamil Sangam MN" pitchFamily="2" charset="0"/>
              </a:rPr>
              <a:t>peytonlab</a:t>
            </a:r>
            <a:endParaRPr lang="en-US" sz="1800" dirty="0">
              <a:solidFill>
                <a:srgbClr val="84000B"/>
              </a:solidFill>
              <a:latin typeface="Tamil Sangam MN" pitchFamily="2" charset="0"/>
              <a:ea typeface="Tamil Sangam MN" pitchFamily="2" charset="0"/>
              <a:cs typeface="Tamil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7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4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6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mil Sangam MN"/>
          <a:ea typeface="+mj-ea"/>
          <a:cs typeface="Tamil Sangam M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mil Sangam MN"/>
          <a:ea typeface="+mn-ea"/>
          <a:cs typeface="Tamil Sangam M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mil Sangam MN"/>
          <a:ea typeface="+mn-ea"/>
          <a:cs typeface="Tamil Sangam M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mil Sangam MN"/>
          <a:ea typeface="+mn-ea"/>
          <a:cs typeface="Tamil Sangam M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mil Sangam MN"/>
          <a:ea typeface="+mn-ea"/>
          <a:cs typeface="Tamil Sangam M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mil Sangam MN"/>
          <a:ea typeface="+mn-ea"/>
          <a:cs typeface="Tamil Sangam M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4723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Tamil Sangam MN"/>
                <a:cs typeface="Tamil Sangam MN"/>
              </a:rPr>
              <a:t>Upcoming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459" y="3465833"/>
            <a:ext cx="7353085" cy="2428736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Carey Dougan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Weekly Meeting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6/17/19</a:t>
            </a:r>
          </a:p>
        </p:txBody>
      </p:sp>
    </p:spTree>
    <p:extLst>
      <p:ext uri="{BB962C8B-B14F-4D97-AF65-F5344CB8AC3E}">
        <p14:creationId xmlns:p14="http://schemas.microsoft.com/office/powerpoint/2010/main" val="14583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"/>
    </mc:Choice>
    <mc:Fallback xmlns="">
      <p:transition xmlns:p14="http://schemas.microsoft.com/office/powerpoint/2010/main" spd="slow" advTm="5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CUBIC Brain Clearing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AF6E5-593D-5B46-97B7-B8DF2D0C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71" y="731838"/>
            <a:ext cx="6878059" cy="5743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2DB24-2E6E-8F45-BFE6-739963222DCE}"/>
              </a:ext>
            </a:extLst>
          </p:cNvPr>
          <p:cNvSpPr txBox="1"/>
          <p:nvPr/>
        </p:nvSpPr>
        <p:spPr>
          <a:xfrm>
            <a:off x="4433456" y="6572507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amil Sangam MN" panose="02000400000000000000" pitchFamily="2" charset="0"/>
                <a:cs typeface="Tamil Sangam MN" panose="02000400000000000000" pitchFamily="2" charset="0"/>
              </a:rPr>
              <a:t>Susaki</a:t>
            </a:r>
            <a:r>
              <a:rPr lang="en-US" dirty="0">
                <a:latin typeface="Tamil Sangam MN" panose="02000400000000000000" pitchFamily="2" charset="0"/>
                <a:cs typeface="Tamil Sangam MN" panose="02000400000000000000" pitchFamily="2" charset="0"/>
              </a:rPr>
              <a:t>, </a:t>
            </a:r>
            <a:r>
              <a:rPr lang="en-US" i="1" dirty="0">
                <a:latin typeface="Tamil Sangam MN" panose="02000400000000000000" pitchFamily="2" charset="0"/>
                <a:cs typeface="Tamil Sangam MN" panose="02000400000000000000" pitchFamily="2" charset="0"/>
              </a:rPr>
              <a:t>Nature</a:t>
            </a:r>
            <a:r>
              <a:rPr lang="en-US" dirty="0">
                <a:latin typeface="Tamil Sangam MN" panose="02000400000000000000" pitchFamily="2" charset="0"/>
                <a:cs typeface="Tamil Sangam MN" panose="02000400000000000000" pitchFamily="2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172785507"/>
      </p:ext>
    </p:extLst>
  </p:cSld>
  <p:clrMapOvr>
    <a:masterClrMapping/>
  </p:clrMapOvr>
</p:sld>
</file>

<file path=ppt/theme/theme1.xml><?xml version="1.0" encoding="utf-8"?>
<a:theme xmlns:a="http://schemas.openxmlformats.org/drawingml/2006/main" name="Peyton_Lab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Peyton_Lab_Template.thmx</Template>
  <TotalTime>27037</TotalTime>
  <Words>15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Tamil Sangam MN</vt:lpstr>
      <vt:lpstr>Peyton_Lab_Template</vt:lpstr>
      <vt:lpstr>Upcoming Experiments</vt:lpstr>
      <vt:lpstr>CUBIC Brain Clearing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Barney</dc:creator>
  <cp:lastModifiedBy>Shelly Peyton</cp:lastModifiedBy>
  <cp:revision>393</cp:revision>
  <cp:lastPrinted>2013-10-24T18:54:15Z</cp:lastPrinted>
  <dcterms:created xsi:type="dcterms:W3CDTF">2013-09-24T16:45:57Z</dcterms:created>
  <dcterms:modified xsi:type="dcterms:W3CDTF">2021-03-08T04:53:20Z</dcterms:modified>
</cp:coreProperties>
</file>