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6834-B576-AA43-AA27-B2BF3E858D53}" type="datetimeFigureOut">
              <a:rPr lang="en-US" smtClean="0"/>
              <a:t>7/19/09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1831-61FB-7145-8CEA-794930AF90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6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6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6.jpe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1201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A1-H1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120134"/>
            <a:ext cx="3657600" cy="3308866"/>
            <a:chOff x="381000" y="424934"/>
            <a:chExt cx="2715178" cy="2792983"/>
          </a:xfrm>
        </p:grpSpPr>
        <p:pic>
          <p:nvPicPr>
            <p:cNvPr id="4" name="Picture 3" descr="bam 7-18 A1-H1 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826532"/>
              <a:ext cx="2715178" cy="23913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424934"/>
              <a:ext cx="2181778" cy="311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BamHI/XhoI</a:t>
              </a:r>
              <a:r>
                <a:rPr lang="en-US" dirty="0" smtClean="0"/>
                <a:t> Saturday 7-18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7800" y="152400"/>
            <a:ext cx="3581400" cy="3352800"/>
            <a:chOff x="533400" y="3505200"/>
            <a:chExt cx="3581400" cy="3352800"/>
          </a:xfrm>
        </p:grpSpPr>
        <p:pic>
          <p:nvPicPr>
            <p:cNvPr id="8" name="Picture 7" descr="BglA1-H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902617"/>
              <a:ext cx="3581400" cy="295538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38200" y="35052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BglII/XhoI</a:t>
              </a:r>
              <a:r>
                <a:rPr lang="en-US" dirty="0" smtClean="0"/>
                <a:t> Sunday 7-19</a:t>
              </a:r>
            </a:p>
          </p:txBody>
        </p:sp>
      </p:grpSp>
      <p:pic>
        <p:nvPicPr>
          <p:cNvPr id="12" name="Picture 11" descr="Picture A1-H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5800"/>
            <a:ext cx="9144000" cy="1408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m 7-18 A2-H2 and A4-H4 .jpg"/>
          <p:cNvPicPr>
            <a:picLocks noChangeAspect="1"/>
          </p:cNvPicPr>
          <p:nvPr/>
        </p:nvPicPr>
        <p:blipFill>
          <a:blip r:embed="rId2"/>
          <a:srcRect l="6579" r="57895"/>
          <a:stretch>
            <a:fillRect/>
          </a:stretch>
        </p:blipFill>
        <p:spPr>
          <a:xfrm>
            <a:off x="637852" y="1143000"/>
            <a:ext cx="3053444" cy="2756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773668"/>
            <a:ext cx="285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Saturday 7-18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22190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A2-H2</a:t>
            </a:r>
          </a:p>
          <a:p>
            <a:endParaRPr lang="en-US" dirty="0"/>
          </a:p>
        </p:txBody>
      </p:sp>
      <p:pic>
        <p:nvPicPr>
          <p:cNvPr id="15" name="Picture 14" descr="BglA2-H2andA4-H4.jpg"/>
          <p:cNvPicPr>
            <a:picLocks noChangeAspect="1"/>
          </p:cNvPicPr>
          <p:nvPr/>
        </p:nvPicPr>
        <p:blipFill>
          <a:blip r:embed="rId3"/>
          <a:srcRect r="46667"/>
          <a:stretch>
            <a:fillRect/>
          </a:stretch>
        </p:blipFill>
        <p:spPr>
          <a:xfrm>
            <a:off x="5119500" y="1052899"/>
            <a:ext cx="3414900" cy="2846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2600" y="6835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4591605"/>
            <a:ext cx="9144000" cy="1347090"/>
            <a:chOff x="0" y="4591605"/>
            <a:chExt cx="9372600" cy="1347090"/>
          </a:xfrm>
        </p:grpSpPr>
        <p:pic>
          <p:nvPicPr>
            <p:cNvPr id="19" name="Picture 18" descr="Picture A2-H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800600"/>
              <a:ext cx="9144000" cy="1138095"/>
            </a:xfrm>
            <a:prstGeom prst="rect">
              <a:avLst/>
            </a:prstGeom>
          </p:spPr>
        </p:pic>
        <p:pic>
          <p:nvPicPr>
            <p:cNvPr id="20" name="Picture 19" descr="Picture A1-H1.png"/>
            <p:cNvPicPr>
              <a:picLocks noChangeAspect="1"/>
            </p:cNvPicPr>
            <p:nvPr/>
          </p:nvPicPr>
          <p:blipFill>
            <a:blip r:embed="rId5"/>
            <a:srcRect b="84314"/>
            <a:stretch>
              <a:fillRect/>
            </a:stretch>
          </p:blipFill>
          <p:spPr>
            <a:xfrm>
              <a:off x="0" y="4591605"/>
              <a:ext cx="9372600" cy="208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262643"/>
            <a:ext cx="2929924" cy="2438399"/>
            <a:chOff x="609600" y="390291"/>
            <a:chExt cx="3200400" cy="3188731"/>
          </a:xfrm>
        </p:grpSpPr>
        <p:pic>
          <p:nvPicPr>
            <p:cNvPr id="4" name="Picture 3" descr="bam 7-18 A2-H2 and A4-H4 .jpg"/>
            <p:cNvPicPr>
              <a:picLocks noChangeAspect="1"/>
            </p:cNvPicPr>
            <p:nvPr/>
          </p:nvPicPr>
          <p:blipFill>
            <a:blip r:embed="rId2"/>
            <a:srcRect l="65000" b="9409"/>
            <a:stretch>
              <a:fillRect/>
            </a:stretch>
          </p:blipFill>
          <p:spPr>
            <a:xfrm>
              <a:off x="609600" y="759622"/>
              <a:ext cx="3200400" cy="2819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" y="390291"/>
              <a:ext cx="3074882" cy="4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BamHI/XhoI</a:t>
              </a:r>
              <a:r>
                <a:rPr lang="en-US" dirty="0" smtClean="0"/>
                <a:t>  Saturday 7-18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600" y="175736"/>
            <a:ext cx="95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A4-H4</a:t>
            </a:r>
          </a:p>
        </p:txBody>
      </p:sp>
      <p:pic>
        <p:nvPicPr>
          <p:cNvPr id="8" name="Picture 7" descr="bam again A2-H2 and A4-H4.jpg"/>
          <p:cNvPicPr>
            <a:picLocks noChangeAspect="1"/>
          </p:cNvPicPr>
          <p:nvPr/>
        </p:nvPicPr>
        <p:blipFill>
          <a:blip r:embed="rId3"/>
          <a:srcRect b="11138"/>
          <a:stretch>
            <a:fillRect/>
          </a:stretch>
        </p:blipFill>
        <p:spPr>
          <a:xfrm>
            <a:off x="457200" y="3048000"/>
            <a:ext cx="3043614" cy="2264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710934"/>
            <a:ext cx="26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Sunday 7-19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26264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14900" y="631975"/>
            <a:ext cx="3543300" cy="2867410"/>
            <a:chOff x="4914900" y="2438400"/>
            <a:chExt cx="4838700" cy="4010410"/>
          </a:xfrm>
        </p:grpSpPr>
        <p:pic>
          <p:nvPicPr>
            <p:cNvPr id="17" name="Picture 16" descr="BglA2-H2andA4-H4longer.jpg"/>
            <p:cNvPicPr>
              <a:picLocks noChangeAspect="1"/>
            </p:cNvPicPr>
            <p:nvPr/>
          </p:nvPicPr>
          <p:blipFill>
            <a:blip r:embed="rId4"/>
            <a:srcRect l="52085"/>
            <a:stretch>
              <a:fillRect/>
            </a:stretch>
          </p:blipFill>
          <p:spPr>
            <a:xfrm>
              <a:off x="5372265" y="2438400"/>
              <a:ext cx="4381335" cy="4010410"/>
            </a:xfrm>
            <a:prstGeom prst="rect">
              <a:avLst/>
            </a:prstGeom>
          </p:spPr>
        </p:pic>
        <p:pic>
          <p:nvPicPr>
            <p:cNvPr id="18" name="Picture 17" descr="BglA2-H2andA4-H4longer.jpg"/>
            <p:cNvPicPr>
              <a:picLocks noChangeAspect="1"/>
            </p:cNvPicPr>
            <p:nvPr/>
          </p:nvPicPr>
          <p:blipFill>
            <a:blip r:embed="rId4"/>
            <a:srcRect l="42500" r="51667"/>
            <a:stretch>
              <a:fillRect/>
            </a:stretch>
          </p:blipFill>
          <p:spPr>
            <a:xfrm>
              <a:off x="4914900" y="2438400"/>
              <a:ext cx="533400" cy="401041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5353605"/>
            <a:ext cx="8153400" cy="1275795"/>
            <a:chOff x="228600" y="5353605"/>
            <a:chExt cx="8153400" cy="1275795"/>
          </a:xfrm>
        </p:grpSpPr>
        <p:pic>
          <p:nvPicPr>
            <p:cNvPr id="20" name="Picture 19" descr="Picture A4-H4.png"/>
            <p:cNvPicPr>
              <a:picLocks noChangeAspect="1"/>
            </p:cNvPicPr>
            <p:nvPr/>
          </p:nvPicPr>
          <p:blipFill>
            <a:blip r:embed="rId5"/>
            <a:srcRect r="10833" b="12207"/>
            <a:stretch>
              <a:fillRect/>
            </a:stretch>
          </p:blipFill>
          <p:spPr>
            <a:xfrm>
              <a:off x="228600" y="5562600"/>
              <a:ext cx="8153400" cy="1066800"/>
            </a:xfrm>
            <a:prstGeom prst="rect">
              <a:avLst/>
            </a:prstGeom>
          </p:spPr>
        </p:pic>
        <p:pic>
          <p:nvPicPr>
            <p:cNvPr id="21" name="Picture 20" descr="Picture A1-H1.png"/>
            <p:cNvPicPr>
              <a:picLocks noChangeAspect="1"/>
            </p:cNvPicPr>
            <p:nvPr/>
          </p:nvPicPr>
          <p:blipFill>
            <a:blip r:embed="rId6"/>
            <a:srcRect b="84314"/>
            <a:stretch>
              <a:fillRect/>
            </a:stretch>
          </p:blipFill>
          <p:spPr>
            <a:xfrm>
              <a:off x="228600" y="5353605"/>
              <a:ext cx="8153400" cy="208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963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A5-H5</a:t>
            </a:r>
          </a:p>
        </p:txBody>
      </p:sp>
      <p:pic>
        <p:nvPicPr>
          <p:cNvPr id="5" name="Picture 4" descr="bam 7-18 A5-H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0" y="141729"/>
            <a:ext cx="2450016" cy="18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250" y="184689"/>
            <a:ext cx="237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BamHI/XhoI</a:t>
            </a:r>
            <a:r>
              <a:rPr lang="en-US" sz="1400" dirty="0" smtClean="0"/>
              <a:t> Saturday 7-18</a:t>
            </a:r>
            <a:endParaRPr lang="en-US" sz="1400" dirty="0"/>
          </a:p>
        </p:txBody>
      </p:sp>
      <p:pic>
        <p:nvPicPr>
          <p:cNvPr id="7" name="Picture 6" descr="bam again A5-H5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0" y="2354986"/>
            <a:ext cx="2391605" cy="1784852"/>
          </a:xfrm>
          <a:prstGeom prst="rect">
            <a:avLst/>
          </a:prstGeom>
        </p:spPr>
      </p:pic>
      <p:pic>
        <p:nvPicPr>
          <p:cNvPr id="8" name="Picture 7" descr="bam 7-19 A5-H5 lon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475" y="2362200"/>
            <a:ext cx="2289325" cy="1777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23" y="1985654"/>
            <a:ext cx="267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Sunday 7-19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2471" y="2067557"/>
            <a:ext cx="26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BamHI/XhoI</a:t>
            </a:r>
            <a:r>
              <a:rPr lang="en-US" sz="1200" dirty="0" smtClean="0"/>
              <a:t> Sunday </a:t>
            </a:r>
            <a:r>
              <a:rPr lang="en-US" dirty="0" smtClean="0"/>
              <a:t>Run longer</a:t>
            </a:r>
            <a:endParaRPr lang="en-US" dirty="0"/>
          </a:p>
        </p:txBody>
      </p:sp>
      <p:pic>
        <p:nvPicPr>
          <p:cNvPr id="11" name="Picture 10" descr="BglA5-H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4882"/>
            <a:ext cx="2558394" cy="1890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4148" y="94882"/>
            <a:ext cx="234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</a:p>
        </p:txBody>
      </p:sp>
      <p:pic>
        <p:nvPicPr>
          <p:cNvPr id="13" name="Picture 12" descr="BglA5-H5long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14" y="2267814"/>
            <a:ext cx="2286000" cy="1872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1985654"/>
            <a:ext cx="286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BglII/XhoI</a:t>
            </a:r>
            <a:r>
              <a:rPr lang="en-US" sz="1200" dirty="0" smtClean="0"/>
              <a:t> Sunday </a:t>
            </a:r>
            <a:r>
              <a:rPr lang="en-US" dirty="0" smtClean="0"/>
              <a:t>Run Longer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4208110"/>
            <a:ext cx="9183823" cy="2649890"/>
            <a:chOff x="0" y="4208110"/>
            <a:chExt cx="9183823" cy="2649890"/>
          </a:xfrm>
        </p:grpSpPr>
        <p:pic>
          <p:nvPicPr>
            <p:cNvPr id="15" name="Picture 14" descr="Picture A5-H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23" y="4500359"/>
              <a:ext cx="9144000" cy="2357641"/>
            </a:xfrm>
            <a:prstGeom prst="rect">
              <a:avLst/>
            </a:prstGeom>
          </p:spPr>
        </p:pic>
        <p:pic>
          <p:nvPicPr>
            <p:cNvPr id="20" name="Picture 19" descr="Picture A1-H1.png"/>
            <p:cNvPicPr>
              <a:picLocks noChangeAspect="1"/>
            </p:cNvPicPr>
            <p:nvPr/>
          </p:nvPicPr>
          <p:blipFill>
            <a:blip r:embed="rId8"/>
            <a:srcRect b="84314"/>
            <a:stretch>
              <a:fillRect/>
            </a:stretch>
          </p:blipFill>
          <p:spPr>
            <a:xfrm>
              <a:off x="0" y="4208110"/>
              <a:ext cx="8774761" cy="208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53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A6-H6</a:t>
            </a:r>
            <a:endParaRPr lang="en-US" dirty="0"/>
          </a:p>
        </p:txBody>
      </p:sp>
      <p:pic>
        <p:nvPicPr>
          <p:cNvPr id="5" name="Picture 4" descr="bam 7-18 A6-H6 and A7-H7.jpg"/>
          <p:cNvPicPr>
            <a:picLocks noChangeAspect="1"/>
          </p:cNvPicPr>
          <p:nvPr/>
        </p:nvPicPr>
        <p:blipFill>
          <a:blip r:embed="rId2"/>
          <a:srcRect t="2602" r="50000" b="15677"/>
          <a:stretch>
            <a:fillRect/>
          </a:stretch>
        </p:blipFill>
        <p:spPr>
          <a:xfrm>
            <a:off x="381000" y="152400"/>
            <a:ext cx="2533650" cy="211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693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Saturday 7-18</a:t>
            </a:r>
            <a:endParaRPr lang="en-US" dirty="0"/>
          </a:p>
        </p:txBody>
      </p:sp>
      <p:pic>
        <p:nvPicPr>
          <p:cNvPr id="7" name="Picture 6" descr="bam 7-19 A6-H6 and A7-H6.jpg"/>
          <p:cNvPicPr>
            <a:picLocks noChangeAspect="1"/>
          </p:cNvPicPr>
          <p:nvPr/>
        </p:nvPicPr>
        <p:blipFill>
          <a:blip r:embed="rId3"/>
          <a:srcRect t="6972" r="42456" b="6972"/>
          <a:stretch>
            <a:fillRect/>
          </a:stretch>
        </p:blipFill>
        <p:spPr>
          <a:xfrm>
            <a:off x="381000" y="2263775"/>
            <a:ext cx="312420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2263775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Sunday 7-19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15000" y="0"/>
            <a:ext cx="2857500" cy="2362200"/>
            <a:chOff x="4305300" y="521732"/>
            <a:chExt cx="4876800" cy="3669268"/>
          </a:xfrm>
        </p:grpSpPr>
        <p:pic>
          <p:nvPicPr>
            <p:cNvPr id="18" name="Picture 17" descr="BglA6-G6andA7-H7andH6.jpg"/>
            <p:cNvPicPr>
              <a:picLocks noChangeAspect="1"/>
            </p:cNvPicPr>
            <p:nvPr/>
          </p:nvPicPr>
          <p:blipFill>
            <a:blip r:embed="rId4"/>
            <a:srcRect t="1990" r="54583" b="16897"/>
            <a:stretch>
              <a:fillRect/>
            </a:stretch>
          </p:blipFill>
          <p:spPr>
            <a:xfrm>
              <a:off x="4305300" y="609600"/>
              <a:ext cx="4152900" cy="3581400"/>
            </a:xfrm>
            <a:prstGeom prst="rect">
              <a:avLst/>
            </a:prstGeom>
          </p:spPr>
        </p:pic>
        <p:pic>
          <p:nvPicPr>
            <p:cNvPr id="20" name="Picture 19" descr="BglA6-G6andA7-H7andH6.jpg"/>
            <p:cNvPicPr>
              <a:picLocks noChangeAspect="1"/>
            </p:cNvPicPr>
            <p:nvPr/>
          </p:nvPicPr>
          <p:blipFill>
            <a:blip r:embed="rId4"/>
            <a:srcRect l="92083" t="-1990" b="18887"/>
            <a:stretch>
              <a:fillRect/>
            </a:stretch>
          </p:blipFill>
          <p:spPr>
            <a:xfrm>
              <a:off x="8458200" y="521732"/>
              <a:ext cx="723900" cy="3669268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096000" y="2931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15000" y="2362200"/>
            <a:ext cx="2857500" cy="2171700"/>
            <a:chOff x="3200400" y="2705100"/>
            <a:chExt cx="5029200" cy="4038600"/>
          </a:xfrm>
        </p:grpSpPr>
        <p:pic>
          <p:nvPicPr>
            <p:cNvPr id="23" name="Picture 22" descr="BglA6-G6andA7-H7andH6longer.jpg"/>
            <p:cNvPicPr>
              <a:picLocks noChangeAspect="1"/>
            </p:cNvPicPr>
            <p:nvPr/>
          </p:nvPicPr>
          <p:blipFill>
            <a:blip r:embed="rId5"/>
            <a:srcRect t="1754" r="55000" b="3541"/>
            <a:stretch>
              <a:fillRect/>
            </a:stretch>
          </p:blipFill>
          <p:spPr>
            <a:xfrm>
              <a:off x="3200400" y="2705100"/>
              <a:ext cx="4114800" cy="4038600"/>
            </a:xfrm>
            <a:prstGeom prst="rect">
              <a:avLst/>
            </a:prstGeom>
          </p:spPr>
        </p:pic>
        <p:pic>
          <p:nvPicPr>
            <p:cNvPr id="24" name="Picture 23" descr="BglA6-G6andA7-H7andH6longer.jpg"/>
            <p:cNvPicPr>
              <a:picLocks noChangeAspect="1"/>
            </p:cNvPicPr>
            <p:nvPr/>
          </p:nvPicPr>
          <p:blipFill>
            <a:blip r:embed="rId5"/>
            <a:srcRect l="90000" b="5295"/>
            <a:stretch>
              <a:fillRect/>
            </a:stretch>
          </p:blipFill>
          <p:spPr>
            <a:xfrm>
              <a:off x="7315200" y="2705100"/>
              <a:ext cx="914400" cy="4038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91200" y="264477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BglII/XhoI</a:t>
            </a:r>
            <a:r>
              <a:rPr lang="en-US" sz="1200" dirty="0" smtClean="0"/>
              <a:t> Sunday </a:t>
            </a:r>
            <a:r>
              <a:rPr lang="en-US" dirty="0" smtClean="0"/>
              <a:t>Run Longer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" y="4473098"/>
            <a:ext cx="8991600" cy="2351514"/>
            <a:chOff x="152400" y="4473098"/>
            <a:chExt cx="8991600" cy="2351514"/>
          </a:xfrm>
        </p:grpSpPr>
        <p:pic>
          <p:nvPicPr>
            <p:cNvPr id="27" name="Picture 26" descr="Picture A6-H6.png"/>
            <p:cNvPicPr>
              <a:picLocks noChangeAspect="1"/>
            </p:cNvPicPr>
            <p:nvPr/>
          </p:nvPicPr>
          <p:blipFill>
            <a:blip r:embed="rId6"/>
            <a:srcRect r="1667"/>
            <a:stretch>
              <a:fillRect/>
            </a:stretch>
          </p:blipFill>
          <p:spPr>
            <a:xfrm>
              <a:off x="152400" y="4724400"/>
              <a:ext cx="8991600" cy="2100212"/>
            </a:xfrm>
            <a:prstGeom prst="rect">
              <a:avLst/>
            </a:prstGeom>
          </p:spPr>
        </p:pic>
        <p:pic>
          <p:nvPicPr>
            <p:cNvPr id="28" name="Picture 27" descr="Picture A1-H1.png"/>
            <p:cNvPicPr>
              <a:picLocks noChangeAspect="1"/>
            </p:cNvPicPr>
            <p:nvPr/>
          </p:nvPicPr>
          <p:blipFill>
            <a:blip r:embed="rId7"/>
            <a:srcRect b="81139"/>
            <a:stretch>
              <a:fillRect/>
            </a:stretch>
          </p:blipFill>
          <p:spPr>
            <a:xfrm>
              <a:off x="152400" y="4473098"/>
              <a:ext cx="8610600" cy="251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196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A7-H7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2533134"/>
            <a:ext cx="2590800" cy="2026166"/>
            <a:chOff x="228600" y="685800"/>
            <a:chExt cx="4495800" cy="3657600"/>
          </a:xfrm>
        </p:grpSpPr>
        <p:pic>
          <p:nvPicPr>
            <p:cNvPr id="5" name="Picture 4" descr="bam 7-19 A6-H6 and A7-H6.jpg"/>
            <p:cNvPicPr>
              <a:picLocks noChangeAspect="1"/>
            </p:cNvPicPr>
            <p:nvPr/>
          </p:nvPicPr>
          <p:blipFill>
            <a:blip r:embed="rId2"/>
            <a:srcRect l="45833" r="48334" b="20564"/>
            <a:stretch>
              <a:fillRect/>
            </a:stretch>
          </p:blipFill>
          <p:spPr>
            <a:xfrm>
              <a:off x="228600" y="685800"/>
              <a:ext cx="533400" cy="3657600"/>
            </a:xfrm>
            <a:prstGeom prst="rect">
              <a:avLst/>
            </a:prstGeom>
          </p:spPr>
        </p:pic>
        <p:pic>
          <p:nvPicPr>
            <p:cNvPr id="6" name="Picture 5" descr="bam 7-19 A6-H6 and A7-H6.jpg"/>
            <p:cNvPicPr>
              <a:picLocks noChangeAspect="1"/>
            </p:cNvPicPr>
            <p:nvPr/>
          </p:nvPicPr>
          <p:blipFill>
            <a:blip r:embed="rId2"/>
            <a:srcRect l="56666" b="20564"/>
            <a:stretch>
              <a:fillRect/>
            </a:stretch>
          </p:blipFill>
          <p:spPr>
            <a:xfrm>
              <a:off x="762000" y="685800"/>
              <a:ext cx="3962400" cy="36576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8600" y="2228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BamHI/XhoI</a:t>
            </a:r>
            <a:r>
              <a:rPr lang="en-US" dirty="0" smtClean="0"/>
              <a:t> Sunday 7-19</a:t>
            </a:r>
            <a:endParaRPr lang="en-US" dirty="0"/>
          </a:p>
        </p:txBody>
      </p:sp>
      <p:pic>
        <p:nvPicPr>
          <p:cNvPr id="9" name="Picture 8" descr="bam 7-18 A6-H6 and A7-H7.jpg"/>
          <p:cNvPicPr>
            <a:picLocks noChangeAspect="1"/>
          </p:cNvPicPr>
          <p:nvPr/>
        </p:nvPicPr>
        <p:blipFill>
          <a:blip r:embed="rId3"/>
          <a:srcRect l="50000" t="10774" b="7505"/>
          <a:stretch>
            <a:fillRect/>
          </a:stretch>
        </p:blipFill>
        <p:spPr>
          <a:xfrm>
            <a:off x="228600" y="196334"/>
            <a:ext cx="2438400" cy="203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96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Saturday 7-18</a:t>
            </a:r>
            <a:endParaRPr lang="en-US" dirty="0"/>
          </a:p>
        </p:txBody>
      </p:sp>
      <p:pic>
        <p:nvPicPr>
          <p:cNvPr id="12" name="Picture 11" descr="BglA6-G6andA7-H7andH6.jpg"/>
          <p:cNvPicPr>
            <a:picLocks noChangeAspect="1"/>
          </p:cNvPicPr>
          <p:nvPr/>
        </p:nvPicPr>
        <p:blipFill>
          <a:blip r:embed="rId4"/>
          <a:srcRect l="45000" t="5129" r="7500" b="24401"/>
          <a:stretch>
            <a:fillRect/>
          </a:stretch>
        </p:blipFill>
        <p:spPr>
          <a:xfrm>
            <a:off x="5753100" y="0"/>
            <a:ext cx="3110572" cy="22283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6171" y="18466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  <a:endParaRPr lang="en-US" dirty="0"/>
          </a:p>
        </p:txBody>
      </p:sp>
      <p:pic>
        <p:nvPicPr>
          <p:cNvPr id="14" name="Picture 13" descr="BglA6-G6andA7-H7andH6longer.jpg"/>
          <p:cNvPicPr>
            <a:picLocks noChangeAspect="1"/>
          </p:cNvPicPr>
          <p:nvPr/>
        </p:nvPicPr>
        <p:blipFill>
          <a:blip r:embed="rId5"/>
          <a:srcRect l="45000" t="7115" r="9167" b="14263"/>
          <a:stretch>
            <a:fillRect/>
          </a:stretch>
        </p:blipFill>
        <p:spPr>
          <a:xfrm>
            <a:off x="5753100" y="2120900"/>
            <a:ext cx="3048000" cy="243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2371" y="241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BglII/XhoI</a:t>
            </a:r>
            <a:r>
              <a:rPr lang="en-US" dirty="0" smtClean="0"/>
              <a:t> Sunday 7-19</a:t>
            </a:r>
            <a:endParaRPr lang="en-US" dirty="0"/>
          </a:p>
        </p:txBody>
      </p:sp>
      <p:pic>
        <p:nvPicPr>
          <p:cNvPr id="16" name="Picture 15" descr="A7-H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3000"/>
            <a:ext cx="9144000" cy="1729946"/>
          </a:xfrm>
          <a:prstGeom prst="rect">
            <a:avLst/>
          </a:prstGeom>
        </p:spPr>
      </p:pic>
      <p:pic>
        <p:nvPicPr>
          <p:cNvPr id="17" name="Picture 16" descr="Picture A1-H1.png"/>
          <p:cNvPicPr>
            <a:picLocks noChangeAspect="1"/>
          </p:cNvPicPr>
          <p:nvPr/>
        </p:nvPicPr>
        <p:blipFill>
          <a:blip r:embed="rId7"/>
          <a:srcRect b="84314"/>
          <a:stretch>
            <a:fillRect/>
          </a:stretch>
        </p:blipFill>
        <p:spPr>
          <a:xfrm>
            <a:off x="-1" y="4666734"/>
            <a:ext cx="8382001" cy="208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155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Costa</dc:creator>
  <cp:lastModifiedBy>Kevin Costa</cp:lastModifiedBy>
  <cp:revision>2</cp:revision>
  <dcterms:created xsi:type="dcterms:W3CDTF">2009-07-20T03:26:10Z</dcterms:created>
  <dcterms:modified xsi:type="dcterms:W3CDTF">2009-07-20T16:43:13Z</dcterms:modified>
</cp:coreProperties>
</file>