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9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509C-40A3-4BC5-80F8-9C1ED704F2F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A87-08EC-4343-969B-006BEC7F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EA87-08EC-4343-969B-006BEC7F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69374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30.11%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16.29%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6.53%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7.43%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26.76%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0.42</a:t>
                      </a:r>
                      <a:r>
                        <a:rPr lang="en-US" sz="1800" dirty="0" smtClean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37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the P-value significance between Wild Type and dGLN3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 Profile 45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11409" r="11940" b="33333"/>
          <a:stretch/>
        </p:blipFill>
        <p:spPr bwMode="auto">
          <a:xfrm>
            <a:off x="1066800" y="990600"/>
            <a:ext cx="7574507" cy="5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Wild Type Profile 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643" r="57463" b="40299"/>
          <a:stretch/>
        </p:blipFill>
        <p:spPr bwMode="auto">
          <a:xfrm>
            <a:off x="868907" y="1194179"/>
            <a:ext cx="7519918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4378" r="57239" b="40431"/>
          <a:stretch/>
        </p:blipFill>
        <p:spPr bwMode="auto">
          <a:xfrm>
            <a:off x="838200" y="1180531"/>
            <a:ext cx="7533565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28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5307" r="57164" b="40033"/>
          <a:stretch/>
        </p:blipFill>
        <p:spPr bwMode="auto">
          <a:xfrm>
            <a:off x="685800" y="1235122"/>
            <a:ext cx="7642747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11" r="57238" b="40299"/>
          <a:stretch/>
        </p:blipFill>
        <p:spPr bwMode="auto">
          <a:xfrm>
            <a:off x="762000" y="1180531"/>
            <a:ext cx="7547213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775" r="57687" b="40300"/>
          <a:stretch/>
        </p:blipFill>
        <p:spPr bwMode="auto">
          <a:xfrm>
            <a:off x="762000" y="1181668"/>
            <a:ext cx="7506269" cy="56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7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 smtClean="0"/>
              <a:t>dGLN3 STEM Significance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75713" cy="5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dGLN3 Profile 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16" y="1333500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1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dGLN3 Profile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21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dGLN3 Profile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5039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dGLN3 Profile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110774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5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dGLN3 Profile 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39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dGLN3 Profile 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Clusters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6362" r="4028" b="38640"/>
          <a:stretch/>
        </p:blipFill>
        <p:spPr bwMode="auto">
          <a:xfrm>
            <a:off x="1066800" y="1295400"/>
            <a:ext cx="6868236" cy="54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106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dGLN3 STEM Significance Profiles</vt:lpstr>
      <vt:lpstr>dGLN3 Profile 45</vt:lpstr>
      <vt:lpstr>dGLN3 Profile 9</vt:lpstr>
      <vt:lpstr>dGLN3 Profile 2</vt:lpstr>
      <vt:lpstr>dGLN3 Profile 22</vt:lpstr>
      <vt:lpstr>dGLN3 Profile 48</vt:lpstr>
      <vt:lpstr>dGLN3 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WHH Library</cp:lastModifiedBy>
  <cp:revision>9</cp:revision>
  <dcterms:created xsi:type="dcterms:W3CDTF">2015-03-26T07:22:14Z</dcterms:created>
  <dcterms:modified xsi:type="dcterms:W3CDTF">2015-04-07T03:12:48Z</dcterms:modified>
</cp:coreProperties>
</file>