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6" r:id="rId3"/>
    <p:sldId id="257" r:id="rId4"/>
    <p:sldId id="258" r:id="rId5"/>
    <p:sldId id="25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D403C-1446-4AD6-843A-14A40D26060C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30097-6D6A-4008-9A6F-A934EE886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67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D403C-1446-4AD6-843A-14A40D26060C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30097-6D6A-4008-9A6F-A934EE886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7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D403C-1446-4AD6-843A-14A40D26060C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30097-6D6A-4008-9A6F-A934EE886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20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D403C-1446-4AD6-843A-14A40D26060C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30097-6D6A-4008-9A6F-A934EE886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12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D403C-1446-4AD6-843A-14A40D26060C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30097-6D6A-4008-9A6F-A934EE886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52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D403C-1446-4AD6-843A-14A40D26060C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30097-6D6A-4008-9A6F-A934EE886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03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D403C-1446-4AD6-843A-14A40D26060C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30097-6D6A-4008-9A6F-A934EE886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102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D403C-1446-4AD6-843A-14A40D26060C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30097-6D6A-4008-9A6F-A934EE886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152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D403C-1446-4AD6-843A-14A40D26060C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30097-6D6A-4008-9A6F-A934EE886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155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D403C-1446-4AD6-843A-14A40D26060C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30097-6D6A-4008-9A6F-A934EE886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75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D403C-1446-4AD6-843A-14A40D26060C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30097-6D6A-4008-9A6F-A934EE886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889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D403C-1446-4AD6-843A-14A40D26060C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30097-6D6A-4008-9A6F-A934EE886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488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Individual Gene</a:t>
            </a:r>
            <a:r>
              <a:rPr lang="en-US" dirty="0" smtClean="0"/>
              <a:t> Graphs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Laura</a:t>
            </a:r>
            <a:r>
              <a:rPr lang="en-US" dirty="0" smtClean="0"/>
              <a:t> Terada</a:t>
            </a:r>
          </a:p>
          <a:p>
            <a:r>
              <a:rPr lang="en-US" dirty="0" err="1" smtClean="0"/>
              <a:t>Dahlquist</a:t>
            </a:r>
            <a:r>
              <a:rPr lang="en-US" dirty="0" smtClean="0"/>
              <a:t>/Fitzpatrick</a:t>
            </a:r>
          </a:p>
          <a:p>
            <a:r>
              <a:rPr lang="en-US" dirty="0" smtClean="0"/>
              <a:t>BIOL398</a:t>
            </a:r>
            <a:r>
              <a:rPr lang="en-US" dirty="0" smtClean="0"/>
              <a:t> Homework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108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Student\Desktop\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888" y="1371600"/>
            <a:ext cx="53340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3668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Student\Desktop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447800"/>
            <a:ext cx="53340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9139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Documents and Settings\Student\Desktop\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447800"/>
            <a:ext cx="53340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9939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Documents and Settings\Student\Desktop\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3" y="1371600"/>
            <a:ext cx="53340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5888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Documents and Settings\Student\Desktop\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371600"/>
            <a:ext cx="53340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84573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Documents and Settings\Student\Deskto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524000"/>
            <a:ext cx="53340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66914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Documents and Settings\Student\Desktop\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447800"/>
            <a:ext cx="53340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514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Documents and Settings\Student\Desktop\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9946" y="1600200"/>
            <a:ext cx="53340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28478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Documents and Settings\Student\Desktop\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2488" y="1371600"/>
            <a:ext cx="53340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32892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Documents and Settings\Student\Desktop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447800"/>
            <a:ext cx="53340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2557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Student\Desktop\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87236"/>
            <a:ext cx="5334001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89421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Documents and Settings\Student\Desktop\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371600"/>
            <a:ext cx="53340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64082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Documents and Settings\Student\Desktop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24000"/>
            <a:ext cx="53340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64915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Documents and Settings\Student\Desktop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371600"/>
            <a:ext cx="53340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1111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Student\Desktop\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447800"/>
            <a:ext cx="53340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2549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Student\Desktop\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219200"/>
            <a:ext cx="53340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7648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Student\Desktop\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371600"/>
            <a:ext cx="53340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2140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Student\Desktop\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19200"/>
            <a:ext cx="53340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4674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Student\Desktop\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371600"/>
            <a:ext cx="53340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2368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Student\Desktop\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371600"/>
            <a:ext cx="53340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148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Student\Desktop\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371600"/>
            <a:ext cx="53340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4921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9</Words>
  <Application>Microsoft Office PowerPoint</Application>
  <PresentationFormat>On-screen Show (4:3)</PresentationFormat>
  <Paragraphs>4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Individual Gene Graphs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Student</cp:lastModifiedBy>
  <cp:revision>3</cp:revision>
  <dcterms:created xsi:type="dcterms:W3CDTF">2013-04-18T17:18:55Z</dcterms:created>
  <dcterms:modified xsi:type="dcterms:W3CDTF">2013-04-18T17:47:17Z</dcterms:modified>
</cp:coreProperties>
</file>