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3EF79C5-25CB-46F8-8BC3-E36DF37BC890}">
  <a:tblStyle styleId="{C3EF79C5-25CB-46F8-8BC3-E36DF37BC890}" styleName="Table_0">
    <a:wholeTbl>
      <a:tcStyle>
        <a:tcBdr>
          <a:left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804CEB02-C859-4B4F-B44E-5C8E931A6121}" styleName="Table_1">
    <a:wholeTbl>
      <a:tcStyle>
        <a:tcBdr>
          <a:left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5" d="100"/>
          <a:sy n="145" d="100"/>
        </p:scale>
        <p:origin x="62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8023747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419136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004151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639388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294978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268213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844885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357056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64014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6911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56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737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8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25" cy="372568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25" cy="372568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2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360"/>
              </a:spcBef>
              <a:buSzPct val="100000"/>
              <a:buNone/>
              <a:defRPr sz="1800"/>
            </a:lvl1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56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Wild Type vs. Δcin5 </a:t>
            </a:r>
          </a:p>
        </p:txBody>
      </p:sp>
      <p:sp>
        <p:nvSpPr>
          <p:cNvPr id="31" name="Shape 31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73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Jeffrey Crosson and William Gendron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Grand Comparison</a:t>
            </a:r>
          </a:p>
        </p:txBody>
      </p:sp>
      <p:graphicFrame>
        <p:nvGraphicFramePr>
          <p:cNvPr id="37" name="Shape 37"/>
          <p:cNvGraphicFramePr/>
          <p:nvPr/>
        </p:nvGraphicFramePr>
        <p:xfrm>
          <a:off x="952500" y="14742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{C3EF79C5-25CB-46F8-8BC3-E36DF37BC890}</a:tableStyleId>
              </a:tblPr>
              <a:tblGrid>
                <a:gridCol w="2413000"/>
                <a:gridCol w="2413000"/>
                <a:gridCol w="2413000"/>
              </a:tblGrid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ANOVA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WT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STRAIN</a:t>
                      </a: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algn="ctr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p &lt; 0.05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2378 (38.4%)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2034 (32.86%)</a:t>
                      </a: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p &lt; 0.01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1527 (24.7%)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1198 (19.36%)</a:t>
                      </a: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p &lt; 0.001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860 (13.9%)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576 (9.31%)</a:t>
                      </a: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p &lt; 0.0001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460 (7.4%)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288 (4.65%)</a:t>
                      </a: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B-H p &lt; 0.05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1656 (26.8%)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1177 (19.02%)</a:t>
                      </a: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Bonferroni p &lt; 0.05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228 (3.68%)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119 (1.92%)</a:t>
                      </a: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NSR1 Comparison</a:t>
            </a:r>
          </a:p>
        </p:txBody>
      </p:sp>
      <p:graphicFrame>
        <p:nvGraphicFramePr>
          <p:cNvPr id="43" name="Shape 43"/>
          <p:cNvGraphicFramePr/>
          <p:nvPr/>
        </p:nvGraphicFramePr>
        <p:xfrm>
          <a:off x="952500" y="1323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{804CEB02-C859-4B4F-B44E-5C8E931A6121}</a:tableStyleId>
              </a:tblPr>
              <a:tblGrid>
                <a:gridCol w="3061775"/>
                <a:gridCol w="2098650"/>
                <a:gridCol w="2078575"/>
              </a:tblGrid>
              <a:tr h="381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ANOVA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WT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CIN5</a:t>
                      </a: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Unadjusted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0.000000014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Bonferroni-corrected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0.000089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B&amp;H-corrected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0.011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Average log fold change at t = 15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3.07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Average log fold change at t = 30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3.39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Average log fold change at t = 60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3.41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Average log fold change at t = 90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-1.41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Average log fold change at t = 120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-0.57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And</a:t>
            </a:r>
          </a:p>
        </p:txBody>
      </p:sp>
      <p:pic>
        <p:nvPicPr>
          <p:cNvPr id="49" name="Shape 4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19950" y="1324150"/>
            <a:ext cx="5680875" cy="34203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Only</a:t>
            </a:r>
          </a:p>
        </p:txBody>
      </p:sp>
      <p:pic>
        <p:nvPicPr>
          <p:cNvPr id="55" name="Shape 5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51100" y="1158425"/>
            <a:ext cx="5980299" cy="3637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Plus</a:t>
            </a:r>
          </a:p>
        </p:txBody>
      </p:sp>
      <p:pic>
        <p:nvPicPr>
          <p:cNvPr id="61" name="Shape 6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92525" y="1063372"/>
            <a:ext cx="5826474" cy="366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“And” Data</a:t>
            </a:r>
          </a:p>
        </p:txBody>
      </p:sp>
      <p:pic>
        <p:nvPicPr>
          <p:cNvPr id="67" name="Shape 6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06699" y="1018325"/>
            <a:ext cx="5730599" cy="39579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Binding Data Only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9751" y="1227838"/>
            <a:ext cx="5735896" cy="359259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“Plus” Data</a:t>
            </a:r>
          </a:p>
        </p:txBody>
      </p:sp>
      <p:pic>
        <p:nvPicPr>
          <p:cNvPr id="79" name="Shape 7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17950" y="1029925"/>
            <a:ext cx="6194023" cy="3935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155</Words>
  <Application>Microsoft Office PowerPoint</Application>
  <PresentationFormat>On-screen Show (16:9)</PresentationFormat>
  <Paragraphs>50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simple-light</vt:lpstr>
      <vt:lpstr>Wild Type vs. Δcin5 </vt:lpstr>
      <vt:lpstr>Grand Comparison</vt:lpstr>
      <vt:lpstr>NSR1 Comparison</vt:lpstr>
      <vt:lpstr>And</vt:lpstr>
      <vt:lpstr>Only</vt:lpstr>
      <vt:lpstr>Plus</vt:lpstr>
      <vt:lpstr>“And” Data</vt:lpstr>
      <vt:lpstr>Binding Data Only</vt:lpstr>
      <vt:lpstr>“Plus” Data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Wild Type vs. Δcin5 </dc:title>
  <cp:lastModifiedBy>Jeff Crosson</cp:lastModifiedBy>
  <cp:revision>1</cp:revision>
  <dcterms:modified xsi:type="dcterms:W3CDTF">2015-04-21T03:34:24Z</dcterms:modified>
</cp:coreProperties>
</file>