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2" d="100"/>
          <a:sy n="72" d="100"/>
        </p:scale>
        <p:origin x="-13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2EA0-047B-F24E-A288-A856C2D5E927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103C-78DB-0642-A9C1-0E3F1E76A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2EA0-047B-F24E-A288-A856C2D5E927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103C-78DB-0642-A9C1-0E3F1E76A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2EA0-047B-F24E-A288-A856C2D5E927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103C-78DB-0642-A9C1-0E3F1E76A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2EA0-047B-F24E-A288-A856C2D5E927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103C-78DB-0642-A9C1-0E3F1E76A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2EA0-047B-F24E-A288-A856C2D5E927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103C-78DB-0642-A9C1-0E3F1E76A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2EA0-047B-F24E-A288-A856C2D5E927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103C-78DB-0642-A9C1-0E3F1E76A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2EA0-047B-F24E-A288-A856C2D5E927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103C-78DB-0642-A9C1-0E3F1E76A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2EA0-047B-F24E-A288-A856C2D5E927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103C-78DB-0642-A9C1-0E3F1E76A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2EA0-047B-F24E-A288-A856C2D5E927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103C-78DB-0642-A9C1-0E3F1E76A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2EA0-047B-F24E-A288-A856C2D5E927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103C-78DB-0642-A9C1-0E3F1E76A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2EA0-047B-F24E-A288-A856C2D5E927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103C-78DB-0642-A9C1-0E3F1E76A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32EA0-047B-F24E-A288-A856C2D5E927}" type="datetimeFigureOut">
              <a:rPr lang="en-US" smtClean="0"/>
              <a:t>11/12/09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3103C-78DB-0642-A9C1-0E3F1E76A3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Biomaterials Engineering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M3D1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11.12.09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Macintosh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Natalie Kuldell</dc:creator>
  <cp:lastModifiedBy>Natalie Kuldell</cp:lastModifiedBy>
  <cp:revision>1</cp:revision>
  <dcterms:created xsi:type="dcterms:W3CDTF">2009-11-12T19:48:38Z</dcterms:created>
  <dcterms:modified xsi:type="dcterms:W3CDTF">2009-11-12T19:55:55Z</dcterms:modified>
</cp:coreProperties>
</file>