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1351E-0717-464A-85FE-22DD6D313070}" type="datetimeFigureOut">
              <a:rPr lang="en-US" smtClean="0"/>
              <a:t>12/1/09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C1EC-F49C-EF4E-B19E-46A4AED389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Biomaterials Engineering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M3D4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12.01.09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Macintosh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2009-12-02T03:17:43Z</dcterms:created>
  <dcterms:modified xsi:type="dcterms:W3CDTF">2009-12-02T03:21:19Z</dcterms:modified>
</cp:coreProperties>
</file>