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0" r:id="rId2"/>
    <p:sldId id="259" r:id="rId3"/>
    <p:sldId id="261" r:id="rId4"/>
    <p:sldId id="276" r:id="rId5"/>
    <p:sldId id="257" r:id="rId6"/>
    <p:sldId id="262" r:id="rId7"/>
    <p:sldId id="272" r:id="rId8"/>
    <p:sldId id="265" r:id="rId9"/>
    <p:sldId id="260" r:id="rId10"/>
    <p:sldId id="264" r:id="rId11"/>
    <p:sldId id="267" r:id="rId12"/>
    <p:sldId id="273" r:id="rId13"/>
    <p:sldId id="274" r:id="rId14"/>
    <p:sldId id="275" r:id="rId15"/>
    <p:sldId id="266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27F18-6784-4E44-A267-874F4C051BB1}" type="datetimeFigureOut">
              <a:rPr lang="en-US" smtClean="0"/>
              <a:t>9/13/2012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AE14B-08A7-496A-B2B0-762D12B9D4A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AE14B-08A7-496A-B2B0-762D12B9D4A4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AE14B-08A7-496A-B2B0-762D12B9D4A4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FC64-DB7F-479B-AFAC-482E477FF9B2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FB4C-2C54-41BB-8DB2-29A110E4D7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FC64-DB7F-479B-AFAC-482E477FF9B2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FB4C-2C54-41BB-8DB2-29A110E4D7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FC64-DB7F-479B-AFAC-482E477FF9B2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FB4C-2C54-41BB-8DB2-29A110E4D7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FC64-DB7F-479B-AFAC-482E477FF9B2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FB4C-2C54-41BB-8DB2-29A110E4D7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FC64-DB7F-479B-AFAC-482E477FF9B2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FB4C-2C54-41BB-8DB2-29A110E4D7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FC64-DB7F-479B-AFAC-482E477FF9B2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FB4C-2C54-41BB-8DB2-29A110E4D7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FC64-DB7F-479B-AFAC-482E477FF9B2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FB4C-2C54-41BB-8DB2-29A110E4D7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FC64-DB7F-479B-AFAC-482E477FF9B2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FB4C-2C54-41BB-8DB2-29A110E4D7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FC64-DB7F-479B-AFAC-482E477FF9B2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FB4C-2C54-41BB-8DB2-29A110E4D7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FC64-DB7F-479B-AFAC-482E477FF9B2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FB4C-2C54-41BB-8DB2-29A110E4D7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FC64-DB7F-479B-AFAC-482E477FF9B2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FB4C-2C54-41BB-8DB2-29A110E4D7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4FC64-DB7F-479B-AFAC-482E477FF9B2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1FB4C-2C54-41BB-8DB2-29A110E4D72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pringerlink.com/content/kw1716u555371764/fulltext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openwetware.org/wiki/Agarose_gel_electrophoresi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openwetware.org/wiki/PCR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Site-directed_mutagenesi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Site-directed_mutagenesis" TargetMode="External"/><Relationship Id="rId2" Type="http://schemas.openxmlformats.org/officeDocument/2006/relationships/hyperlink" Target="http://scholar.google.com/scholar?hl=en&amp;q=getting+DNA+from+snake+skin&amp;btnG=&amp;as_sdt=1%2C16&amp;as_sdt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partsregistry.org/wiki/index.php?title=Part:BBa_J23100" TargetMode="External"/><Relationship Id="rId4" Type="http://schemas.openxmlformats.org/officeDocument/2006/relationships/hyperlink" Target="http://www.springerlink.com/content/kw1716u555371764/fulltext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Cloning of </a:t>
            </a:r>
            <a:r>
              <a:rPr lang="en-US" dirty="0" err="1" smtClean="0"/>
              <a:t>Atrolysin</a:t>
            </a:r>
            <a:r>
              <a:rPr lang="en-US" dirty="0" smtClean="0"/>
              <a:t> A from </a:t>
            </a:r>
            <a:r>
              <a:rPr lang="en-US" i="1" dirty="0" err="1" smtClean="0"/>
              <a:t>Crotulas</a:t>
            </a:r>
            <a:r>
              <a:rPr lang="en-US" i="1" dirty="0" smtClean="0"/>
              <a:t> </a:t>
            </a:r>
            <a:r>
              <a:rPr lang="en-US" i="1" dirty="0" err="1" smtClean="0"/>
              <a:t>atrox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AJ Goos and Kayla </a:t>
            </a:r>
            <a:r>
              <a:rPr lang="en-US" dirty="0" err="1" smtClean="0">
                <a:solidFill>
                  <a:srgbClr val="002060"/>
                </a:solidFill>
              </a:rPr>
              <a:t>Ohrt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Extract DNA </a:t>
            </a:r>
          </a:p>
          <a:p>
            <a:pPr lvl="1"/>
            <a:r>
              <a:rPr lang="en-US" dirty="0" smtClean="0"/>
              <a:t>Using the sample of snake skin we plan on using a technique that yields high amounts of </a:t>
            </a:r>
            <a:r>
              <a:rPr lang="en-US" dirty="0" smtClean="0"/>
              <a:t>DNA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Procedure 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www.springerlink.com/content/kw1716u555371764/fulltext.pdf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2. </a:t>
            </a:r>
            <a:r>
              <a:rPr lang="en-US" dirty="0" smtClean="0"/>
              <a:t>To see if there is DNA present, we will need to run some of the sample on </a:t>
            </a:r>
            <a:r>
              <a:rPr lang="en-US" dirty="0" err="1" smtClean="0"/>
              <a:t>agarose</a:t>
            </a:r>
            <a:r>
              <a:rPr lang="en-US" dirty="0" smtClean="0"/>
              <a:t> gel electrophoresis</a:t>
            </a:r>
          </a:p>
          <a:p>
            <a:r>
              <a:rPr lang="en-US" dirty="0" smtClean="0"/>
              <a:t>AGE procedure</a:t>
            </a:r>
            <a:r>
              <a:rPr lang="en-US" dirty="0" smtClean="0"/>
              <a:t>: 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openwetware.org/wiki/Agarose_gel_electrophoresis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3. Once we know that the DNA is present we need to amplify it with PCR. Since we are working with a eukaryote organism, will need to see if there are </a:t>
            </a:r>
            <a:r>
              <a:rPr lang="en-US" dirty="0" err="1" smtClean="0"/>
              <a:t>introns</a:t>
            </a:r>
            <a:r>
              <a:rPr lang="en-US" dirty="0" smtClean="0"/>
              <a:t> in the sequence. </a:t>
            </a:r>
          </a:p>
          <a:p>
            <a:r>
              <a:rPr lang="en-US" dirty="0" smtClean="0"/>
              <a:t>PCR Procedure: </a:t>
            </a:r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openwetware.org/wiki/PCR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4.  If </a:t>
            </a:r>
            <a:r>
              <a:rPr lang="en-US" dirty="0" err="1" smtClean="0"/>
              <a:t>introns</a:t>
            </a:r>
            <a:r>
              <a:rPr lang="en-US" dirty="0" smtClean="0"/>
              <a:t> are present we must remove them with site directed </a:t>
            </a:r>
            <a:r>
              <a:rPr lang="en-US" dirty="0" err="1" smtClean="0"/>
              <a:t>mutagensis</a:t>
            </a:r>
            <a:r>
              <a:rPr lang="en-US" dirty="0" smtClean="0"/>
              <a:t>.  We also have a restriction site (</a:t>
            </a:r>
            <a:r>
              <a:rPr lang="en-US" dirty="0" err="1" smtClean="0"/>
              <a:t>PstI</a:t>
            </a:r>
            <a:r>
              <a:rPr lang="en-US" dirty="0" smtClean="0"/>
              <a:t>) in the gene sequence so it also has to be removed.</a:t>
            </a:r>
          </a:p>
          <a:p>
            <a:r>
              <a:rPr lang="en-US" dirty="0" smtClean="0"/>
              <a:t>Procedure of Site Directed Mutagenesis</a:t>
            </a:r>
          </a:p>
          <a:p>
            <a:r>
              <a:rPr lang="en-US" dirty="0" smtClean="0">
                <a:hlinkClick r:id="rId2"/>
              </a:rPr>
              <a:t>http://en.wikipedia.org/wiki/Site-directed_mutagenesis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5. Once we have the final piece of the gene, we will amplify it along with the </a:t>
            </a:r>
            <a:r>
              <a:rPr lang="en-US" dirty="0" err="1" smtClean="0"/>
              <a:t>biobrick</a:t>
            </a:r>
            <a:r>
              <a:rPr lang="en-US" dirty="0" smtClean="0"/>
              <a:t> parts through PCR.</a:t>
            </a:r>
          </a:p>
          <a:p>
            <a:r>
              <a:rPr lang="en-US" dirty="0" smtClean="0"/>
              <a:t>6. Then the gene can be added into the </a:t>
            </a:r>
            <a:r>
              <a:rPr lang="en-US" i="1" dirty="0" smtClean="0"/>
              <a:t>E. coli </a:t>
            </a:r>
            <a:r>
              <a:rPr lang="en-US" dirty="0" smtClean="0"/>
              <a:t>vector and grown.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testing we plan on finding the length of the </a:t>
            </a:r>
            <a:r>
              <a:rPr lang="en-US" dirty="0" smtClean="0"/>
              <a:t>control </a:t>
            </a:r>
            <a:r>
              <a:rPr lang="en-US" i="1" dirty="0" smtClean="0"/>
              <a:t>E. </a:t>
            </a:r>
            <a:r>
              <a:rPr lang="en-US" i="1" dirty="0" smtClean="0"/>
              <a:t>coli </a:t>
            </a:r>
            <a:r>
              <a:rPr lang="en-US" dirty="0" smtClean="0"/>
              <a:t>cell on SDS PAGE gel and compare it to the length of the </a:t>
            </a:r>
            <a:r>
              <a:rPr lang="en-US" dirty="0" smtClean="0"/>
              <a:t>experiment</a:t>
            </a:r>
            <a:r>
              <a:rPr lang="en-US" dirty="0" smtClean="0"/>
              <a:t> </a:t>
            </a:r>
            <a:r>
              <a:rPr lang="en-US" i="1" dirty="0" smtClean="0"/>
              <a:t>E. </a:t>
            </a:r>
            <a:r>
              <a:rPr lang="en-US" i="1" dirty="0" smtClean="0"/>
              <a:t>coli </a:t>
            </a:r>
            <a:r>
              <a:rPr lang="en-US" dirty="0" smtClean="0"/>
              <a:t>cell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http://scholar.google.com/scholar?hl=en&amp;q=getting+DNA+from+snake+skin&amp;btnG=&amp;as_sdt=1%2C16&amp;as_sdtp</a:t>
            </a:r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hlinkClick r:id="rId3"/>
              </a:rPr>
              <a:t>http://en.wikipedia.org/wiki/Site-directed_mutagenesis</a:t>
            </a:r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hlinkClick r:id="rId4"/>
              </a:rPr>
              <a:t>http://www.springerlink.com/content/kw1716u555371764/fulltext.pdf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http://partsregistry.org/wiki/index.php?title=Part:BBa_J23100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Atrolysin</a:t>
            </a:r>
            <a:r>
              <a:rPr lang="en-US" dirty="0" smtClean="0"/>
              <a:t>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venom comes from </a:t>
            </a:r>
            <a:r>
              <a:rPr lang="en-US" i="1" dirty="0" err="1" smtClean="0"/>
              <a:t>Crotalus</a:t>
            </a:r>
            <a:r>
              <a:rPr lang="en-US" i="1" dirty="0" smtClean="0"/>
              <a:t> </a:t>
            </a:r>
            <a:r>
              <a:rPr lang="en-US" i="1" dirty="0" err="1" smtClean="0"/>
              <a:t>atrox</a:t>
            </a:r>
            <a:r>
              <a:rPr lang="en-US" i="1" dirty="0" smtClean="0"/>
              <a:t> </a:t>
            </a:r>
            <a:r>
              <a:rPr lang="en-US" dirty="0" smtClean="0"/>
              <a:t>which is the Western Diamondback Rattlesnake.</a:t>
            </a:r>
          </a:p>
          <a:p>
            <a:r>
              <a:rPr lang="en-US" dirty="0" smtClean="0"/>
              <a:t>We have found a tissue sample coming from the Kentucky Reptile Zoo.</a:t>
            </a:r>
          </a:p>
          <a:p>
            <a:r>
              <a:rPr lang="en-US" dirty="0" err="1" smtClean="0"/>
              <a:t>Atrolysin</a:t>
            </a:r>
            <a:r>
              <a:rPr lang="en-US" dirty="0" smtClean="0"/>
              <a:t> A works by not allowing platelet adhesion, and works only in a neutral </a:t>
            </a:r>
            <a:r>
              <a:rPr lang="en-US" dirty="0" err="1" smtClean="0"/>
              <a:t>pH.</a:t>
            </a:r>
            <a:endParaRPr lang="en-US" dirty="0" smtClean="0"/>
          </a:p>
          <a:p>
            <a:r>
              <a:rPr lang="en-US" dirty="0" smtClean="0"/>
              <a:t>This is called a hemorrhagic toxin.</a:t>
            </a:r>
          </a:p>
          <a:p>
            <a:r>
              <a:rPr lang="en-US" dirty="0" smtClean="0"/>
              <a:t>In acidic conditions the venom denatures.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Western Diamondback</a:t>
            </a:r>
            <a:endParaRPr lang="en-US" dirty="0"/>
          </a:p>
        </p:txBody>
      </p:sp>
      <p:pic>
        <p:nvPicPr>
          <p:cNvPr id="4" name="Content Placeholder 3" descr="283-western_diamondback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599099"/>
            <a:ext cx="4038600" cy="2528164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The Western Diamondback is an ambush hunter.</a:t>
            </a:r>
          </a:p>
          <a:p>
            <a:r>
              <a:rPr lang="en-US" dirty="0" smtClean="0"/>
              <a:t>Its venom falls in the PIII-SVMP class which accounts for 27.3% of total venom </a:t>
            </a:r>
            <a:r>
              <a:rPr lang="en-US" dirty="0" err="1" smtClean="0"/>
              <a:t>protiens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</a:t>
            </a:r>
            <a:r>
              <a:rPr lang="en-US" dirty="0" smtClean="0"/>
              <a:t>venom </a:t>
            </a:r>
            <a:r>
              <a:rPr lang="en-US" dirty="0" smtClean="0"/>
              <a:t>is a protein.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Atrolysin</a:t>
            </a:r>
            <a:r>
              <a:rPr lang="en-US" dirty="0" smtClean="0"/>
              <a:t> A has been sequenced in mRNA form. The </a:t>
            </a:r>
            <a:r>
              <a:rPr lang="en-US" dirty="0" err="1" smtClean="0"/>
              <a:t>Genbank</a:t>
            </a:r>
            <a:r>
              <a:rPr lang="en-US" dirty="0" smtClean="0"/>
              <a:t> accession number is U01234. </a:t>
            </a:r>
          </a:p>
          <a:p>
            <a:r>
              <a:rPr lang="en-US" dirty="0" smtClean="0"/>
              <a:t>The mRNA is 1640 base pairs and the coding region is 1263 base pairs. The coding region starts at base pair 1 and codes to 1263.</a:t>
            </a:r>
          </a:p>
          <a:p>
            <a:r>
              <a:rPr lang="en-US" dirty="0" smtClean="0"/>
              <a:t>We must clone the gene with PCR and make sure it does not grow more than the 1260 base pairs.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We decided to use </a:t>
            </a:r>
            <a:r>
              <a:rPr lang="en-US" i="1" dirty="0" smtClean="0"/>
              <a:t>E. </a:t>
            </a:r>
            <a:r>
              <a:rPr lang="en-US" i="1" dirty="0" smtClean="0"/>
              <a:t>coli </a:t>
            </a:r>
            <a:r>
              <a:rPr lang="en-US" dirty="0" smtClean="0"/>
              <a:t>as the bacteria of </a:t>
            </a:r>
            <a:r>
              <a:rPr lang="en-US" dirty="0" smtClean="0"/>
              <a:t>choice for the vector.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Content Placeholder 5" descr="promot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2362200"/>
            <a:ext cx="3710940" cy="39760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Promoters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J23100 (Unregulated)</a:t>
            </a:r>
          </a:p>
          <a:p>
            <a:r>
              <a:rPr lang="en-US" sz="2400" dirty="0" smtClean="0"/>
              <a:t>J23109 (Unregulated)</a:t>
            </a:r>
          </a:p>
          <a:p>
            <a:r>
              <a:rPr lang="en-US" sz="2400" dirty="0" smtClean="0"/>
              <a:t>Bba_10500  (</a:t>
            </a:r>
            <a:r>
              <a:rPr lang="en-US" sz="2400" dirty="0" smtClean="0"/>
              <a:t>Inducible by </a:t>
            </a:r>
            <a:r>
              <a:rPr lang="en-US" sz="2400" dirty="0" err="1" smtClean="0"/>
              <a:t>agarose</a:t>
            </a:r>
            <a:r>
              <a:rPr lang="en-US" sz="2400" dirty="0" smtClean="0"/>
              <a:t>)</a:t>
            </a:r>
            <a:endParaRPr lang="en-US" sz="2400" dirty="0" smtClean="0"/>
          </a:p>
          <a:p>
            <a:r>
              <a:rPr lang="en-US" sz="2400" dirty="0" smtClean="0"/>
              <a:t>We chose these promoters due to the high yield of protein and the high range of variability.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Primers 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- 5‘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gaattcgcggccgcttctagag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FF00"/>
                </a:solidFill>
              </a:rPr>
              <a:t>atg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gaaagactca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ccaaaagata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tgttgacctt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gtcatagtt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3'</a:t>
            </a:r>
          </a:p>
          <a:p>
            <a:r>
              <a:rPr lang="en-US" dirty="0" smtClean="0"/>
              <a:t>	5' </a:t>
            </a:r>
            <a:r>
              <a:rPr lang="en-US" dirty="0" err="1" smtClean="0"/>
              <a:t>gaaagactca</a:t>
            </a:r>
            <a:r>
              <a:rPr lang="en-US" dirty="0" smtClean="0"/>
              <a:t> </a:t>
            </a:r>
            <a:r>
              <a:rPr lang="en-US" dirty="0" err="1" smtClean="0"/>
              <a:t>ccaaaagata</a:t>
            </a:r>
            <a:r>
              <a:rPr lang="en-US" dirty="0" smtClean="0"/>
              <a:t> </a:t>
            </a:r>
            <a:r>
              <a:rPr lang="en-US" dirty="0" err="1" smtClean="0"/>
              <a:t>tgttgagctt</a:t>
            </a:r>
            <a:r>
              <a:rPr lang="en-US" dirty="0" smtClean="0"/>
              <a:t> </a:t>
            </a:r>
            <a:r>
              <a:rPr lang="en-US" dirty="0" err="1" smtClean="0"/>
              <a:t>gtcatagttg</a:t>
            </a:r>
            <a:r>
              <a:rPr lang="en-US" dirty="0" smtClean="0"/>
              <a:t> </a:t>
            </a:r>
            <a:r>
              <a:rPr lang="en-US" dirty="0" err="1" smtClean="0"/>
              <a:t>cggatcaccg</a:t>
            </a:r>
            <a:r>
              <a:rPr lang="en-US" dirty="0" smtClean="0"/>
              <a:t> </a:t>
            </a:r>
            <a:r>
              <a:rPr lang="en-US" dirty="0" err="1" smtClean="0"/>
              <a:t>aatgttcacg</a:t>
            </a:r>
            <a:r>
              <a:rPr lang="en-US" dirty="0" smtClean="0"/>
              <a:t> </a:t>
            </a:r>
            <a:r>
              <a:rPr lang="en-US" dirty="0" err="1" smtClean="0"/>
              <a:t>aaatacaacg</a:t>
            </a:r>
            <a:r>
              <a:rPr lang="en-US" dirty="0" smtClean="0"/>
              <a:t> </a:t>
            </a:r>
            <a:r>
              <a:rPr lang="en-US" dirty="0" err="1" smtClean="0"/>
              <a:t>gcaatttaaa</a:t>
            </a:r>
            <a:r>
              <a:rPr lang="en-US" dirty="0" smtClean="0"/>
              <a:t> </a:t>
            </a:r>
            <a:r>
              <a:rPr lang="en-US" dirty="0" err="1" smtClean="0"/>
              <a:t>aaagataaga</a:t>
            </a:r>
            <a:r>
              <a:rPr lang="en-US" dirty="0" smtClean="0"/>
              <a:t> </a:t>
            </a:r>
            <a:r>
              <a:rPr lang="en-US" dirty="0" err="1" smtClean="0"/>
              <a:t>aaatggatat</a:t>
            </a:r>
            <a:r>
              <a:rPr lang="en-US" dirty="0" smtClean="0"/>
              <a:t> </a:t>
            </a:r>
            <a:r>
              <a:rPr lang="en-US" dirty="0" err="1" smtClean="0"/>
              <a:t>atcaaattgt</a:t>
            </a:r>
            <a:r>
              <a:rPr lang="en-US" dirty="0" smtClean="0"/>
              <a:t> </a:t>
            </a:r>
            <a:r>
              <a:rPr lang="en-US" dirty="0" err="1" smtClean="0"/>
              <a:t>caacactata</a:t>
            </a:r>
            <a:r>
              <a:rPr lang="en-US" dirty="0" smtClean="0"/>
              <a:t> </a:t>
            </a:r>
            <a:r>
              <a:rPr lang="en-US" dirty="0" err="1" smtClean="0"/>
              <a:t>aatgagattt</a:t>
            </a:r>
            <a:r>
              <a:rPr lang="en-US" dirty="0" smtClean="0"/>
              <a:t> </a:t>
            </a:r>
            <a:r>
              <a:rPr lang="en-US" dirty="0" err="1" smtClean="0"/>
              <a:t>acataccttt</a:t>
            </a:r>
            <a:r>
              <a:rPr lang="en-US" dirty="0" smtClean="0"/>
              <a:t> </a:t>
            </a:r>
            <a:r>
              <a:rPr lang="en-US" dirty="0" err="1" smtClean="0"/>
              <a:t>gaatattcgt</a:t>
            </a:r>
            <a:r>
              <a:rPr lang="en-US" dirty="0" smtClean="0"/>
              <a:t> </a:t>
            </a:r>
            <a:r>
              <a:rPr lang="en-US" dirty="0" err="1" smtClean="0"/>
              <a:t>gtcgcactgg</a:t>
            </a:r>
            <a:r>
              <a:rPr lang="en-US" dirty="0" smtClean="0"/>
              <a:t> </a:t>
            </a:r>
            <a:r>
              <a:rPr lang="en-US" dirty="0" err="1" smtClean="0"/>
              <a:t>ttcgcctaga</a:t>
            </a:r>
            <a:r>
              <a:rPr lang="en-US" dirty="0" smtClean="0"/>
              <a:t> </a:t>
            </a:r>
            <a:r>
              <a:rPr lang="en-US" dirty="0" err="1" smtClean="0"/>
              <a:t>aatttggtcc</a:t>
            </a:r>
            <a:r>
              <a:rPr lang="en-US" dirty="0" smtClean="0"/>
              <a:t> </a:t>
            </a:r>
            <a:r>
              <a:rPr lang="en-US" dirty="0" err="1" smtClean="0"/>
              <a:t>aacggagatt</a:t>
            </a:r>
            <a:r>
              <a:rPr lang="en-US" dirty="0" smtClean="0"/>
              <a:t> </a:t>
            </a:r>
            <a:r>
              <a:rPr lang="en-US" dirty="0" err="1" smtClean="0"/>
              <a:t>tgattgatgt</a:t>
            </a:r>
            <a:r>
              <a:rPr lang="en-US" dirty="0" smtClean="0"/>
              <a:t> </a:t>
            </a:r>
            <a:r>
              <a:rPr lang="en-US" dirty="0" err="1" smtClean="0"/>
              <a:t>gacatcagca</a:t>
            </a:r>
            <a:r>
              <a:rPr lang="en-US" dirty="0" smtClean="0"/>
              <a:t> </a:t>
            </a:r>
            <a:r>
              <a:rPr lang="en-US" dirty="0" err="1" smtClean="0"/>
              <a:t>gcaaatgtta</a:t>
            </a:r>
            <a:r>
              <a:rPr lang="en-US" dirty="0" smtClean="0"/>
              <a:t> </a:t>
            </a:r>
            <a:r>
              <a:rPr lang="en-US" dirty="0" err="1" smtClean="0"/>
              <a:t>ctttgaagtc</a:t>
            </a:r>
            <a:r>
              <a:rPr lang="en-US" dirty="0" smtClean="0"/>
              <a:t> </a:t>
            </a:r>
            <a:r>
              <a:rPr lang="en-US" dirty="0" err="1" smtClean="0"/>
              <a:t>atttggaaac</a:t>
            </a:r>
            <a:r>
              <a:rPr lang="en-US" dirty="0" smtClean="0"/>
              <a:t> </a:t>
            </a:r>
            <a:r>
              <a:rPr lang="en-US" dirty="0" err="1" smtClean="0"/>
              <a:t>tggagagtga</a:t>
            </a:r>
            <a:r>
              <a:rPr lang="en-US" dirty="0" smtClean="0"/>
              <a:t> </a:t>
            </a:r>
            <a:r>
              <a:rPr lang="en-US" dirty="0" err="1" smtClean="0"/>
              <a:t>caaatttgct</a:t>
            </a:r>
            <a:r>
              <a:rPr lang="en-US" dirty="0" smtClean="0"/>
              <a:t> </a:t>
            </a:r>
            <a:r>
              <a:rPr lang="en-US" dirty="0" err="1" smtClean="0"/>
              <a:t>gaggcgcaaa</a:t>
            </a:r>
            <a:r>
              <a:rPr lang="en-US" dirty="0" smtClean="0"/>
              <a:t> </a:t>
            </a:r>
            <a:r>
              <a:rPr lang="en-US" dirty="0" err="1" smtClean="0"/>
              <a:t>agtcatgata</a:t>
            </a:r>
            <a:r>
              <a:rPr lang="en-US" dirty="0" smtClean="0"/>
              <a:t> </a:t>
            </a:r>
            <a:r>
              <a:rPr lang="en-US" dirty="0" err="1" smtClean="0"/>
              <a:t>atgctcagtt</a:t>
            </a:r>
            <a:r>
              <a:rPr lang="en-US" dirty="0" smtClean="0"/>
              <a:t> </a:t>
            </a:r>
            <a:r>
              <a:rPr lang="en-US" dirty="0" err="1" smtClean="0"/>
              <a:t>actcacggcc</a:t>
            </a:r>
            <a:r>
              <a:rPr lang="en-US" dirty="0" smtClean="0"/>
              <a:t> </a:t>
            </a:r>
            <a:r>
              <a:rPr lang="en-US" dirty="0" err="1" smtClean="0"/>
              <a:t>attgatcttg</a:t>
            </a:r>
            <a:r>
              <a:rPr lang="en-US" dirty="0" smtClean="0"/>
              <a:t> </a:t>
            </a:r>
            <a:r>
              <a:rPr lang="en-US" dirty="0" err="1" smtClean="0"/>
              <a:t>atgaagaaac</a:t>
            </a:r>
            <a:r>
              <a:rPr lang="en-US" dirty="0" smtClean="0"/>
              <a:t> </a:t>
            </a:r>
            <a:r>
              <a:rPr lang="en-US" dirty="0" err="1" smtClean="0"/>
              <a:t>tttaggattg</a:t>
            </a:r>
            <a:r>
              <a:rPr lang="en-US" dirty="0" smtClean="0"/>
              <a:t> </a:t>
            </a:r>
            <a:r>
              <a:rPr lang="en-US" dirty="0" err="1" smtClean="0"/>
              <a:t>gctcctttgg</a:t>
            </a:r>
            <a:r>
              <a:rPr lang="en-US" dirty="0" smtClean="0"/>
              <a:t> </a:t>
            </a:r>
            <a:r>
              <a:rPr lang="en-US" dirty="0" err="1" smtClean="0"/>
              <a:t>gcaccatgtg</a:t>
            </a:r>
            <a:r>
              <a:rPr lang="en-US" dirty="0" smtClean="0"/>
              <a:t> </a:t>
            </a:r>
            <a:r>
              <a:rPr lang="en-US" dirty="0" err="1" smtClean="0"/>
              <a:t>tgacccgaag</a:t>
            </a:r>
            <a:r>
              <a:rPr lang="en-US" dirty="0" smtClean="0"/>
              <a:t> </a:t>
            </a:r>
            <a:r>
              <a:rPr lang="en-US" dirty="0" err="1" smtClean="0"/>
              <a:t>ctttctatag</a:t>
            </a:r>
            <a:r>
              <a:rPr lang="en-US" dirty="0" smtClean="0"/>
              <a:t> </a:t>
            </a:r>
            <a:r>
              <a:rPr lang="en-US" dirty="0" err="1" smtClean="0"/>
              <a:t>gaattgttca</a:t>
            </a:r>
            <a:r>
              <a:rPr lang="en-US" dirty="0" smtClean="0"/>
              <a:t> </a:t>
            </a:r>
            <a:r>
              <a:rPr lang="en-US" dirty="0" err="1" smtClean="0"/>
              <a:t>ggatcatagt</a:t>
            </a:r>
            <a:r>
              <a:rPr lang="en-US" dirty="0" smtClean="0"/>
              <a:t> </a:t>
            </a:r>
            <a:r>
              <a:rPr lang="en-US" dirty="0" err="1" smtClean="0"/>
              <a:t>ccaataaatc</a:t>
            </a:r>
            <a:r>
              <a:rPr lang="en-US" dirty="0" smtClean="0"/>
              <a:t> </a:t>
            </a:r>
            <a:r>
              <a:rPr lang="en-US" dirty="0" err="1" smtClean="0"/>
              <a:t>ttttggttgc</a:t>
            </a:r>
            <a:r>
              <a:rPr lang="en-US" dirty="0" smtClean="0"/>
              <a:t> </a:t>
            </a:r>
            <a:r>
              <a:rPr lang="en-US" dirty="0" err="1" smtClean="0"/>
              <a:t>agttacaatg</a:t>
            </a:r>
            <a:r>
              <a:rPr lang="en-US" dirty="0" smtClean="0"/>
              <a:t> </a:t>
            </a:r>
            <a:r>
              <a:rPr lang="en-US" dirty="0" err="1" smtClean="0"/>
              <a:t>gcccatgagc</a:t>
            </a:r>
            <a:r>
              <a:rPr lang="en-US" dirty="0" smtClean="0"/>
              <a:t> </a:t>
            </a:r>
            <a:r>
              <a:rPr lang="en-US" dirty="0" err="1" smtClean="0"/>
              <a:t>tgggtcataa</a:t>
            </a:r>
            <a:r>
              <a:rPr lang="en-US" dirty="0" smtClean="0"/>
              <a:t> </a:t>
            </a:r>
            <a:r>
              <a:rPr lang="en-US" dirty="0" err="1" smtClean="0"/>
              <a:t>tctgggcatg</a:t>
            </a:r>
            <a:r>
              <a:rPr lang="en-US" dirty="0" smtClean="0"/>
              <a:t> </a:t>
            </a:r>
            <a:r>
              <a:rPr lang="en-US" dirty="0" err="1" smtClean="0"/>
              <a:t>gttcatgatg</a:t>
            </a:r>
            <a:r>
              <a:rPr lang="en-US" dirty="0" smtClean="0"/>
              <a:t> </a:t>
            </a:r>
            <a:r>
              <a:rPr lang="en-US" dirty="0" err="1" smtClean="0"/>
              <a:t>aaaatcggtg</a:t>
            </a:r>
            <a:r>
              <a:rPr lang="en-US" dirty="0" smtClean="0"/>
              <a:t> </a:t>
            </a:r>
            <a:r>
              <a:rPr lang="en-US" dirty="0" err="1" smtClean="0"/>
              <a:t>tcattgcagt</a:t>
            </a:r>
            <a:r>
              <a:rPr lang="en-US" dirty="0" smtClean="0"/>
              <a:t> </a:t>
            </a:r>
            <a:r>
              <a:rPr lang="en-US" dirty="0" err="1" smtClean="0"/>
              <a:t>actcccgcat</a:t>
            </a:r>
            <a:r>
              <a:rPr lang="en-US" dirty="0" smtClean="0"/>
              <a:t> </a:t>
            </a:r>
            <a:r>
              <a:rPr lang="en-US" dirty="0" err="1" smtClean="0"/>
              <a:t>gcgttatgtg</a:t>
            </a:r>
            <a:r>
              <a:rPr lang="en-US" dirty="0" smtClean="0"/>
              <a:t> </a:t>
            </a:r>
            <a:r>
              <a:rPr lang="en-US" dirty="0" err="1" smtClean="0"/>
              <a:t>tgctgtgcta</a:t>
            </a:r>
            <a:r>
              <a:rPr lang="en-US" dirty="0" smtClean="0"/>
              <a:t> </a:t>
            </a:r>
            <a:r>
              <a:rPr lang="en-US" dirty="0" err="1" smtClean="0"/>
              <a:t>aggcaacgac</a:t>
            </a:r>
            <a:r>
              <a:rPr lang="en-US" dirty="0" smtClean="0"/>
              <a:t> </a:t>
            </a:r>
            <a:r>
              <a:rPr lang="en-US" dirty="0" err="1" smtClean="0"/>
              <a:t>cttcctatga</a:t>
            </a:r>
            <a:r>
              <a:rPr lang="en-US" dirty="0" smtClean="0"/>
              <a:t> </a:t>
            </a:r>
            <a:r>
              <a:rPr lang="en-US" dirty="0" err="1" smtClean="0"/>
              <a:t>gttcagcgat</a:t>
            </a:r>
            <a:r>
              <a:rPr lang="en-US" dirty="0" smtClean="0"/>
              <a:t> </a:t>
            </a:r>
            <a:r>
              <a:rPr lang="en-US" dirty="0" err="1" smtClean="0"/>
              <a:t>tgtagtctga</a:t>
            </a:r>
            <a:r>
              <a:rPr lang="en-US" dirty="0" smtClean="0"/>
              <a:t> </a:t>
            </a:r>
            <a:r>
              <a:rPr lang="en-US" dirty="0" err="1" smtClean="0"/>
              <a:t>atcactatcg</a:t>
            </a:r>
            <a:r>
              <a:rPr lang="en-US" dirty="0" smtClean="0"/>
              <a:t> </a:t>
            </a:r>
            <a:r>
              <a:rPr lang="en-US" dirty="0" err="1" smtClean="0"/>
              <a:t>aacgtttatt</a:t>
            </a:r>
            <a:r>
              <a:rPr lang="en-US" dirty="0" smtClean="0"/>
              <a:t> </a:t>
            </a:r>
            <a:r>
              <a:rPr lang="en-US" dirty="0" err="1" smtClean="0"/>
              <a:t>atcaattata</a:t>
            </a:r>
            <a:r>
              <a:rPr lang="en-US" dirty="0" smtClean="0"/>
              <a:t> </a:t>
            </a:r>
            <a:r>
              <a:rPr lang="en-US" dirty="0" err="1" smtClean="0"/>
              <a:t>acccacaatg</a:t>
            </a:r>
            <a:r>
              <a:rPr lang="en-US" dirty="0" smtClean="0"/>
              <a:t> </a:t>
            </a:r>
            <a:r>
              <a:rPr lang="en-US" dirty="0" err="1" smtClean="0"/>
              <a:t>cattctcaat</a:t>
            </a:r>
            <a:r>
              <a:rPr lang="en-US" dirty="0" smtClean="0"/>
              <a:t> </a:t>
            </a:r>
            <a:r>
              <a:rPr lang="en-US" dirty="0" err="1" smtClean="0"/>
              <a:t>gaacccttgc</a:t>
            </a:r>
            <a:r>
              <a:rPr lang="en-US" dirty="0" smtClean="0"/>
              <a:t> </a:t>
            </a:r>
            <a:r>
              <a:rPr lang="en-US" dirty="0" err="1" smtClean="0"/>
              <a:t>aaacagatat</a:t>
            </a:r>
            <a:r>
              <a:rPr lang="en-US" dirty="0" smtClean="0"/>
              <a:t> </a:t>
            </a:r>
            <a:r>
              <a:rPr lang="en-US" dirty="0" err="1" smtClean="0"/>
              <a:t>aatttcacct</a:t>
            </a:r>
            <a:r>
              <a:rPr lang="en-US" dirty="0" smtClean="0"/>
              <a:t> </a:t>
            </a:r>
            <a:r>
              <a:rPr lang="en-US" dirty="0" err="1" smtClean="0"/>
              <a:t>ccagtttgtg</a:t>
            </a:r>
            <a:r>
              <a:rPr lang="en-US" dirty="0" smtClean="0"/>
              <a:t> </a:t>
            </a:r>
            <a:r>
              <a:rPr lang="en-US" dirty="0" err="1" smtClean="0"/>
              <a:t>gaaatgaact</a:t>
            </a:r>
            <a:r>
              <a:rPr lang="en-US" dirty="0" smtClean="0"/>
              <a:t> </a:t>
            </a:r>
            <a:r>
              <a:rPr lang="en-US" dirty="0" err="1" smtClean="0"/>
              <a:t>tttggaggtg</a:t>
            </a:r>
            <a:r>
              <a:rPr lang="en-US" dirty="0" smtClean="0"/>
              <a:t> </a:t>
            </a:r>
            <a:r>
              <a:rPr lang="en-US" dirty="0" err="1" smtClean="0"/>
              <a:t>ggagaagaat</a:t>
            </a:r>
            <a:r>
              <a:rPr lang="en-US" dirty="0" smtClean="0"/>
              <a:t> </a:t>
            </a:r>
            <a:r>
              <a:rPr lang="en-US" dirty="0" err="1" smtClean="0"/>
              <a:t>gcgactgtgg</a:t>
            </a:r>
            <a:r>
              <a:rPr lang="en-US" dirty="0" smtClean="0"/>
              <a:t> </a:t>
            </a:r>
            <a:r>
              <a:rPr lang="en-US" dirty="0" err="1" smtClean="0"/>
              <a:t>ctctcctaga</a:t>
            </a:r>
            <a:r>
              <a:rPr lang="en-US" dirty="0" smtClean="0"/>
              <a:t> </a:t>
            </a:r>
            <a:r>
              <a:rPr lang="en-US" dirty="0" err="1" smtClean="0"/>
              <a:t>acttgtcgag</a:t>
            </a:r>
            <a:r>
              <a:rPr lang="en-US" dirty="0" smtClean="0"/>
              <a:t> </a:t>
            </a:r>
            <a:r>
              <a:rPr lang="en-US" dirty="0" err="1" smtClean="0"/>
              <a:t>atccatgctg</a:t>
            </a:r>
            <a:r>
              <a:rPr lang="en-US" dirty="0" smtClean="0"/>
              <a:t> </a:t>
            </a:r>
            <a:r>
              <a:rPr lang="en-US" dirty="0" err="1" smtClean="0"/>
              <a:t>tgatgctgca</a:t>
            </a:r>
            <a:r>
              <a:rPr lang="en-US" dirty="0" smtClean="0"/>
              <a:t> </a:t>
            </a:r>
            <a:r>
              <a:rPr lang="en-US" dirty="0" err="1" smtClean="0"/>
              <a:t>acctgtaaac</a:t>
            </a:r>
            <a:r>
              <a:rPr lang="en-US" dirty="0" smtClean="0"/>
              <a:t> </a:t>
            </a:r>
            <a:r>
              <a:rPr lang="en-US" dirty="0" err="1" smtClean="0"/>
              <a:t>tacactcatg</a:t>
            </a:r>
            <a:r>
              <a:rPr lang="en-US" dirty="0" smtClean="0"/>
              <a:t> </a:t>
            </a:r>
            <a:r>
              <a:rPr lang="en-US" dirty="0" err="1" smtClean="0"/>
              <a:t>ggtagagtgt</a:t>
            </a:r>
            <a:r>
              <a:rPr lang="en-US" dirty="0" smtClean="0"/>
              <a:t> </a:t>
            </a:r>
            <a:r>
              <a:rPr lang="en-US" dirty="0" err="1" smtClean="0"/>
              <a:t>gaatctggag</a:t>
            </a:r>
            <a:r>
              <a:rPr lang="en-US" dirty="0" smtClean="0"/>
              <a:t> </a:t>
            </a:r>
            <a:r>
              <a:rPr lang="en-US" dirty="0" err="1" smtClean="0"/>
              <a:t>agtgttgtca</a:t>
            </a:r>
            <a:r>
              <a:rPr lang="en-US" dirty="0" smtClean="0"/>
              <a:t> </a:t>
            </a:r>
            <a:r>
              <a:rPr lang="en-US" dirty="0" err="1" smtClean="0"/>
              <a:t>gcaatgcaaa</a:t>
            </a:r>
            <a:r>
              <a:rPr lang="en-US" dirty="0" smtClean="0"/>
              <a:t> </a:t>
            </a:r>
            <a:r>
              <a:rPr lang="en-US" dirty="0" err="1" smtClean="0"/>
              <a:t>tttacgagtg</a:t>
            </a:r>
            <a:r>
              <a:rPr lang="en-US" dirty="0" smtClean="0"/>
              <a:t> </a:t>
            </a:r>
            <a:r>
              <a:rPr lang="en-US" dirty="0" err="1" smtClean="0"/>
              <a:t>caggaaatgt</a:t>
            </a:r>
            <a:r>
              <a:rPr lang="en-US" dirty="0" smtClean="0"/>
              <a:t> </a:t>
            </a:r>
            <a:r>
              <a:rPr lang="en-US" dirty="0" err="1" smtClean="0"/>
              <a:t>atgccggcca</a:t>
            </a:r>
            <a:r>
              <a:rPr lang="en-US" dirty="0" smtClean="0"/>
              <a:t> </a:t>
            </a:r>
            <a:r>
              <a:rPr lang="en-US" dirty="0" err="1" smtClean="0"/>
              <a:t>gcaaggagtg</a:t>
            </a:r>
            <a:r>
              <a:rPr lang="en-US" dirty="0" smtClean="0"/>
              <a:t> </a:t>
            </a:r>
            <a:r>
              <a:rPr lang="en-US" dirty="0" err="1" smtClean="0"/>
              <a:t>agtgtgacat</a:t>
            </a:r>
            <a:r>
              <a:rPr lang="en-US" dirty="0" smtClean="0"/>
              <a:t> </a:t>
            </a:r>
            <a:r>
              <a:rPr lang="en-US" dirty="0" err="1" smtClean="0"/>
              <a:t>tgctgaaagc</a:t>
            </a:r>
            <a:r>
              <a:rPr lang="en-US" dirty="0" smtClean="0"/>
              <a:t> </a:t>
            </a:r>
            <a:r>
              <a:rPr lang="en-US" dirty="0" err="1" smtClean="0"/>
              <a:t>tgcactggcc</a:t>
            </a:r>
            <a:r>
              <a:rPr lang="en-US" dirty="0" smtClean="0"/>
              <a:t> </a:t>
            </a:r>
            <a:r>
              <a:rPr lang="en-US" dirty="0" err="1" smtClean="0"/>
              <a:t>aatctgctga</a:t>
            </a:r>
            <a:r>
              <a:rPr lang="en-US" dirty="0" smtClean="0"/>
              <a:t> </a:t>
            </a:r>
            <a:r>
              <a:rPr lang="en-US" dirty="0" err="1" smtClean="0"/>
              <a:t>ctgtcccaca</a:t>
            </a:r>
            <a:r>
              <a:rPr lang="en-US" dirty="0" smtClean="0"/>
              <a:t> </a:t>
            </a:r>
            <a:r>
              <a:rPr lang="en-US" dirty="0" err="1" smtClean="0"/>
              <a:t>gatgacttcc</a:t>
            </a:r>
            <a:r>
              <a:rPr lang="en-US" dirty="0" smtClean="0"/>
              <a:t> </a:t>
            </a:r>
            <a:r>
              <a:rPr lang="en-US" dirty="0" err="1" smtClean="0"/>
              <a:t>ataggaatgg</a:t>
            </a:r>
            <a:r>
              <a:rPr lang="en-US" dirty="0" smtClean="0"/>
              <a:t> </a:t>
            </a:r>
            <a:r>
              <a:rPr lang="en-US" dirty="0" err="1" smtClean="0"/>
              <a:t>aaaaccatgc</a:t>
            </a:r>
            <a:r>
              <a:rPr lang="en-US" dirty="0" smtClean="0"/>
              <a:t> </a:t>
            </a:r>
            <a:r>
              <a:rPr lang="en-US" dirty="0" err="1" smtClean="0"/>
              <a:t>ctacacaact</a:t>
            </a:r>
            <a:r>
              <a:rPr lang="en-US" dirty="0" smtClean="0"/>
              <a:t> </a:t>
            </a:r>
            <a:r>
              <a:rPr lang="en-US" dirty="0" err="1" smtClean="0"/>
              <a:t>tcggttactg</a:t>
            </a:r>
            <a:r>
              <a:rPr lang="en-US" dirty="0" smtClean="0"/>
              <a:t> </a:t>
            </a:r>
            <a:r>
              <a:rPr lang="en-US" dirty="0" err="1" smtClean="0"/>
              <a:t>ctacaatggg</a:t>
            </a:r>
            <a:r>
              <a:rPr lang="en-US" dirty="0" smtClean="0"/>
              <a:t> </a:t>
            </a:r>
            <a:r>
              <a:rPr lang="en-US" dirty="0" err="1" smtClean="0"/>
              <a:t>aattgcccca</a:t>
            </a:r>
            <a:r>
              <a:rPr lang="en-US" dirty="0" smtClean="0"/>
              <a:t> </a:t>
            </a:r>
            <a:r>
              <a:rPr lang="en-US" dirty="0" err="1" smtClean="0"/>
              <a:t>tcatgtatca</a:t>
            </a:r>
            <a:r>
              <a:rPr lang="en-US" dirty="0" smtClean="0"/>
              <a:t> </a:t>
            </a:r>
            <a:r>
              <a:rPr lang="en-US" dirty="0" err="1" smtClean="0"/>
              <a:t>ccaatgttat</a:t>
            </a:r>
            <a:r>
              <a:rPr lang="en-US" dirty="0" smtClean="0"/>
              <a:t> </a:t>
            </a:r>
            <a:r>
              <a:rPr lang="en-US" dirty="0" err="1" smtClean="0"/>
              <a:t>gctctctggg</a:t>
            </a:r>
            <a:r>
              <a:rPr lang="en-US" dirty="0" smtClean="0"/>
              <a:t> </a:t>
            </a:r>
            <a:r>
              <a:rPr lang="en-US" dirty="0" err="1" smtClean="0"/>
              <a:t>ggtcaaatgt</a:t>
            </a:r>
            <a:r>
              <a:rPr lang="en-US" dirty="0" smtClean="0"/>
              <a:t> </a:t>
            </a:r>
            <a:r>
              <a:rPr lang="en-US" dirty="0" err="1" smtClean="0"/>
              <a:t>aactgtggct</a:t>
            </a:r>
            <a:r>
              <a:rPr lang="en-US" dirty="0" smtClean="0"/>
              <a:t> </a:t>
            </a:r>
            <a:r>
              <a:rPr lang="en-US" dirty="0" err="1" smtClean="0"/>
              <a:t>ccagatgcat</a:t>
            </a:r>
            <a:r>
              <a:rPr lang="en-US" dirty="0" smtClean="0"/>
              <a:t> </a:t>
            </a:r>
            <a:r>
              <a:rPr lang="en-US" dirty="0" err="1" smtClean="0"/>
              <a:t>gttttgatat</a:t>
            </a:r>
            <a:r>
              <a:rPr lang="en-US" dirty="0" smtClean="0"/>
              <a:t> </a:t>
            </a:r>
            <a:r>
              <a:rPr lang="en-US" dirty="0" err="1" smtClean="0"/>
              <a:t>taaccagagc</a:t>
            </a:r>
            <a:r>
              <a:rPr lang="en-US" dirty="0" smtClean="0"/>
              <a:t> </a:t>
            </a:r>
            <a:r>
              <a:rPr lang="en-US" dirty="0" err="1" smtClean="0"/>
              <a:t>ggcaataatt</a:t>
            </a:r>
            <a:r>
              <a:rPr lang="en-US" dirty="0" smtClean="0"/>
              <a:t> </a:t>
            </a:r>
            <a:r>
              <a:rPr lang="en-US" dirty="0" err="1" smtClean="0"/>
              <a:t>ctttcta</a:t>
            </a:r>
            <a:r>
              <a:rPr lang="en-US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ctg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cag</a:t>
            </a:r>
            <a:r>
              <a:rPr lang="en-US" dirty="0" err="1" smtClean="0"/>
              <a:t>aaaggaa</a:t>
            </a:r>
            <a:r>
              <a:rPr lang="en-US" dirty="0" smtClean="0"/>
              <a:t> </a:t>
            </a:r>
            <a:r>
              <a:rPr lang="en-US" dirty="0" err="1" smtClean="0"/>
              <a:t>aatggtgtaa</a:t>
            </a:r>
            <a:r>
              <a:rPr lang="en-US" dirty="0" smtClean="0"/>
              <a:t> </a:t>
            </a:r>
            <a:r>
              <a:rPr lang="en-US" dirty="0" err="1" smtClean="0"/>
              <a:t>atattccatg</a:t>
            </a:r>
            <a:endParaRPr lang="en-US" dirty="0" smtClean="0"/>
          </a:p>
          <a:p>
            <a:r>
              <a:rPr lang="en-US" dirty="0" smtClean="0"/>
              <a:t>                               Forward </a:t>
            </a:r>
            <a:r>
              <a:rPr lang="en-US" dirty="0" smtClean="0">
                <a:solidFill>
                  <a:srgbClr val="FF0000"/>
                </a:solidFill>
              </a:rPr>
              <a:t>Mutagen             5'ggcaataattctttctactgcagaaaggaaaatggtgtaa 3'</a:t>
            </a:r>
          </a:p>
          <a:p>
            <a:r>
              <a:rPr lang="en-US" dirty="0" smtClean="0"/>
              <a:t>                               Reverse </a:t>
            </a:r>
            <a:r>
              <a:rPr lang="en-US" dirty="0" smtClean="0">
                <a:solidFill>
                  <a:srgbClr val="FF0000"/>
                </a:solidFill>
              </a:rPr>
              <a:t>Mutagen              5'ttacaacattttcctttctgcagtagaaagaattattgcc    3'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tgcacaagag</a:t>
            </a:r>
            <a:r>
              <a:rPr lang="en-US" dirty="0" smtClean="0"/>
              <a:t> </a:t>
            </a:r>
            <a:r>
              <a:rPr lang="en-US" dirty="0" err="1" smtClean="0"/>
              <a:t>gatgtaaagt</a:t>
            </a:r>
            <a:r>
              <a:rPr lang="en-US" dirty="0" smtClean="0"/>
              <a:t> </a:t>
            </a:r>
            <a:r>
              <a:rPr lang="en-US" dirty="0" err="1" smtClean="0"/>
              <a:t>gtggcaggtt</a:t>
            </a:r>
            <a:r>
              <a:rPr lang="en-US" dirty="0" smtClean="0"/>
              <a:t> </a:t>
            </a:r>
            <a:r>
              <a:rPr lang="en-US" dirty="0" err="1" smtClean="0"/>
              <a:t>attctgcaat</a:t>
            </a:r>
            <a:r>
              <a:rPr lang="en-US" dirty="0" smtClean="0"/>
              <a:t> </a:t>
            </a:r>
            <a:r>
              <a:rPr lang="en-US" dirty="0" err="1" smtClean="0"/>
              <a:t>gttaatgatt</a:t>
            </a:r>
            <a:r>
              <a:rPr lang="en-US" dirty="0" smtClean="0"/>
              <a:t> </a:t>
            </a:r>
            <a:r>
              <a:rPr lang="en-US" dirty="0" err="1" smtClean="0"/>
              <a:t>ttctatgccg</a:t>
            </a:r>
            <a:r>
              <a:rPr lang="en-US" dirty="0" smtClean="0"/>
              <a:t> </a:t>
            </a:r>
            <a:r>
              <a:rPr lang="en-US" dirty="0" err="1" smtClean="0"/>
              <a:t>acacaaatat</a:t>
            </a:r>
            <a:r>
              <a:rPr lang="en-US" dirty="0" smtClean="0"/>
              <a:t> </a:t>
            </a:r>
            <a:r>
              <a:rPr lang="en-US" dirty="0" err="1" smtClean="0"/>
              <a:t>tcagatgatg</a:t>
            </a:r>
            <a:r>
              <a:rPr lang="en-US" dirty="0" smtClean="0"/>
              <a:t> </a:t>
            </a:r>
            <a:r>
              <a:rPr lang="en-US" dirty="0" err="1" smtClean="0"/>
              <a:t>gaatggttga</a:t>
            </a:r>
            <a:r>
              <a:rPr lang="en-US" dirty="0" smtClean="0"/>
              <a:t> </a:t>
            </a:r>
            <a:r>
              <a:rPr lang="en-US" dirty="0" err="1" smtClean="0"/>
              <a:t>tcatggaaca</a:t>
            </a:r>
            <a:r>
              <a:rPr lang="en-US" dirty="0" smtClean="0"/>
              <a:t> </a:t>
            </a:r>
            <a:r>
              <a:rPr lang="en-US" dirty="0" err="1" smtClean="0"/>
              <a:t>aaatgcgcag</a:t>
            </a:r>
            <a:r>
              <a:rPr lang="en-US" dirty="0" smtClean="0"/>
              <a:t> </a:t>
            </a:r>
            <a:r>
              <a:rPr lang="en-US" dirty="0" err="1" smtClean="0"/>
              <a:t>atggaaaggt</a:t>
            </a:r>
            <a:r>
              <a:rPr lang="en-US" dirty="0" smtClean="0"/>
              <a:t> </a:t>
            </a:r>
            <a:r>
              <a:rPr lang="en-US" dirty="0" err="1" smtClean="0"/>
              <a:t>ctgcaaaaac</a:t>
            </a:r>
            <a:r>
              <a:rPr lang="en-US" dirty="0" smtClean="0"/>
              <a:t> </a:t>
            </a:r>
            <a:r>
              <a:rPr lang="en-US" dirty="0" err="1" smtClean="0"/>
              <a:t>aggcagtgtg</a:t>
            </a:r>
            <a:r>
              <a:rPr lang="en-US" dirty="0" smtClean="0"/>
              <a:t> </a:t>
            </a:r>
            <a:r>
              <a:rPr lang="en-US" dirty="0" err="1" smtClean="0"/>
              <a:t>ttgatgtgac</a:t>
            </a:r>
            <a:r>
              <a:rPr lang="en-US" dirty="0" smtClean="0"/>
              <a:t> </a:t>
            </a:r>
            <a:r>
              <a:rPr lang="en-US" dirty="0" err="1" smtClean="0"/>
              <a:t>tacagcctac</a:t>
            </a:r>
            <a:r>
              <a:rPr lang="en-US" dirty="0" smtClean="0"/>
              <a:t> </a:t>
            </a:r>
            <a:r>
              <a:rPr lang="en-US" dirty="0" err="1" smtClean="0"/>
              <a:t>aaatcaacct</a:t>
            </a:r>
            <a:r>
              <a:rPr lang="en-US" dirty="0" smtClean="0"/>
              <a:t> </a:t>
            </a:r>
            <a:r>
              <a:rPr lang="en-US" dirty="0" err="1" smtClean="0"/>
              <a:t>ctggcttctc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                                                                                                                 </a:t>
            </a:r>
            <a:r>
              <a:rPr lang="en-US" dirty="0" smtClean="0">
                <a:solidFill>
                  <a:schemeClr val="bg1"/>
                </a:solidFill>
              </a:rPr>
              <a:t>3'atgtcggatg </a:t>
            </a:r>
            <a:r>
              <a:rPr lang="en-US" dirty="0" err="1" smtClean="0">
                <a:solidFill>
                  <a:schemeClr val="bg1"/>
                </a:solidFill>
              </a:rPr>
              <a:t>tttagttggag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/>
              <a:t>acggaagag</a:t>
            </a:r>
            <a:r>
              <a:rPr lang="en-US" dirty="0" smtClean="0"/>
              <a:t>                                 </a:t>
            </a:r>
          </a:p>
          <a:p>
            <a:r>
              <a:rPr lang="en-US" dirty="0" err="1" smtClean="0"/>
              <a:t>tcagatttga</a:t>
            </a:r>
            <a:r>
              <a:rPr lang="en-US" dirty="0" smtClean="0"/>
              <a:t> 3'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Agtctaaact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</a:rPr>
              <a:t>gacgtcgccggcgatgatcat</a:t>
            </a:r>
            <a:r>
              <a:rPr lang="en-US" dirty="0" smtClean="0">
                <a:solidFill>
                  <a:schemeClr val="bg1"/>
                </a:solidFill>
              </a:rPr>
              <a:t> 5</a:t>
            </a:r>
            <a:r>
              <a:rPr lang="en-US" dirty="0" smtClean="0"/>
              <a:t>'-suffix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PCR Primer 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Forward: 5’ ATG GAA AGA CTC ACC AAA AGA TAT GTT GAC CTT GTC ATA GTT G 3’</a:t>
            </a:r>
          </a:p>
          <a:p>
            <a:r>
              <a:rPr lang="en-US" sz="2400" dirty="0" smtClean="0"/>
              <a:t>Reverse Primers: 5’ TCA AAT CTG AGA GAA GCC AGA GGT TGA TTT GTA GGC TGT A 3’</a:t>
            </a:r>
          </a:p>
          <a:p>
            <a:r>
              <a:rPr lang="en-US" sz="2400" dirty="0" smtClean="0"/>
              <a:t>Mutagen Forward Site 5’- GGC AAT </a:t>
            </a:r>
            <a:r>
              <a:rPr lang="en-US" sz="2400" dirty="0" err="1" smtClean="0"/>
              <a:t>AAT</a:t>
            </a:r>
            <a:r>
              <a:rPr lang="en-US" sz="2400" dirty="0" smtClean="0"/>
              <a:t> TCT TTC TAC TGC AGA AAG GAA AAT GTT GTA A - 3’</a:t>
            </a:r>
          </a:p>
          <a:p>
            <a:r>
              <a:rPr lang="en-US" sz="2400" dirty="0" smtClean="0"/>
              <a:t>Mutagen Reverse Site 5'- TTA CAA CAT TTT CCT TTC TGC AGT AGA AAG AAT TAT TGC C -3</a:t>
            </a:r>
            <a:r>
              <a:rPr lang="en-US" dirty="0" smtClean="0"/>
              <a:t>'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</a:t>
            </a:r>
            <a:r>
              <a:rPr lang="en-US" dirty="0" err="1" smtClean="0"/>
              <a:t>introns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in the </a:t>
            </a:r>
            <a:r>
              <a:rPr lang="en-US" dirty="0" smtClean="0"/>
              <a:t>cloning </a:t>
            </a:r>
            <a:r>
              <a:rPr lang="en-US" dirty="0" smtClean="0"/>
              <a:t>process the gene grows longer than its initial 1260 base pairs it has </a:t>
            </a:r>
            <a:r>
              <a:rPr lang="en-US" dirty="0" err="1" smtClean="0"/>
              <a:t>introns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 then have to sequence the gene from mRNA and see where these are coming into play and see how many there are.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606</Words>
  <Application>Microsoft Office PowerPoint</Application>
  <PresentationFormat>On-screen Show (4:3)</PresentationFormat>
  <Paragraphs>67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Cloning of Atrolysin A from Crotulas atrox</vt:lpstr>
      <vt:lpstr>Atrolysin A</vt:lpstr>
      <vt:lpstr>Western Diamondback</vt:lpstr>
      <vt:lpstr>Slide 4</vt:lpstr>
      <vt:lpstr>Vector</vt:lpstr>
      <vt:lpstr>Promoters</vt:lpstr>
      <vt:lpstr>Primers Sequence</vt:lpstr>
      <vt:lpstr>PCR Primer Sequence</vt:lpstr>
      <vt:lpstr>Finding introns</vt:lpstr>
      <vt:lpstr>Procedure</vt:lpstr>
      <vt:lpstr>Procedure</vt:lpstr>
      <vt:lpstr>Procedure</vt:lpstr>
      <vt:lpstr>Procedure</vt:lpstr>
      <vt:lpstr>Procedure</vt:lpstr>
      <vt:lpstr>Testing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Cloning of Atrolysin A from Crotalus atrox</dc:title>
  <dc:creator>AJ</dc:creator>
  <cp:lastModifiedBy>AJ</cp:lastModifiedBy>
  <cp:revision>67</cp:revision>
  <dcterms:created xsi:type="dcterms:W3CDTF">2012-09-03T18:05:52Z</dcterms:created>
  <dcterms:modified xsi:type="dcterms:W3CDTF">2012-09-13T20:22:04Z</dcterms:modified>
</cp:coreProperties>
</file>