
<file path=[Content_Types].xml><?xml version="1.0" encoding="utf-8"?>
<Types xmlns="http://schemas.openxmlformats.org/package/2006/content-types">
  <Default Extension="png" ContentType="image/png"/>
  <Default Extension="011" ContentType="image/tiff"/>
  <Default Extension="_1" ContentType="image/tiff"/>
  <Default Extension="jpeg" ContentType="image/jpeg"/>
  <Default Extension="rels" ContentType="application/vnd.openxmlformats-package.relationships+xml"/>
  <Default Extension="xml" ContentType="application/xml"/>
  <Default Extension="LS" ContentType="image/tiff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73" r:id="rId6"/>
    <p:sldId id="274" r:id="rId7"/>
    <p:sldId id="282" r:id="rId8"/>
    <p:sldId id="260" r:id="rId9"/>
    <p:sldId id="261" r:id="rId10"/>
    <p:sldId id="275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8" r:id="rId20"/>
    <p:sldId id="276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1" autoAdjust="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25564-EAE3-4801-9F0C-E57F82EA09A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BF93A2A-9280-499E-8156-2BA2D1C4FF5A}">
      <dgm:prSet/>
      <dgm:spPr/>
      <dgm:t>
        <a:bodyPr/>
        <a:lstStyle/>
        <a:p>
          <a:r>
            <a:rPr lang="en-US" dirty="0" smtClean="0"/>
            <a:t>Transformation in </a:t>
          </a:r>
          <a:r>
            <a:rPr lang="en-US" dirty="0" err="1" smtClean="0"/>
            <a:t>E.coli</a:t>
          </a:r>
          <a:r>
            <a:rPr lang="en-US" dirty="0" smtClean="0"/>
            <a:t> cells</a:t>
          </a:r>
          <a:endParaRPr lang="en-US" dirty="0"/>
        </a:p>
      </dgm:t>
    </dgm:pt>
    <dgm:pt modelId="{83630B53-2885-4FAC-9CD6-7089C7AF9CDE}" type="parTrans" cxnId="{F0C699E2-9638-4D80-B301-2CAFA0D21B56}">
      <dgm:prSet/>
      <dgm:spPr/>
      <dgm:t>
        <a:bodyPr/>
        <a:lstStyle/>
        <a:p>
          <a:endParaRPr lang="en-US"/>
        </a:p>
      </dgm:t>
    </dgm:pt>
    <dgm:pt modelId="{4D0140DC-FCFB-46D3-8EA2-F76CEA11F57A}" type="sibTrans" cxnId="{F0C699E2-9638-4D80-B301-2CAFA0D21B56}">
      <dgm:prSet/>
      <dgm:spPr/>
      <dgm:t>
        <a:bodyPr/>
        <a:lstStyle/>
        <a:p>
          <a:endParaRPr lang="en-US"/>
        </a:p>
      </dgm:t>
    </dgm:pt>
    <dgm:pt modelId="{9D9B84E3-7573-4C0A-9C24-45F34D689E97}">
      <dgm:prSet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606E7474-8BE9-4551-8308-81BEF5BFE124}" type="parTrans" cxnId="{E7F353BB-D4C9-4EA0-B2A7-D4A4A8025623}">
      <dgm:prSet/>
      <dgm:spPr/>
      <dgm:t>
        <a:bodyPr/>
        <a:lstStyle/>
        <a:p>
          <a:endParaRPr lang="en-US"/>
        </a:p>
      </dgm:t>
    </dgm:pt>
    <dgm:pt modelId="{86ACDB9E-6A57-4731-99C8-680EE39944AF}" type="sibTrans" cxnId="{E7F353BB-D4C9-4EA0-B2A7-D4A4A8025623}">
      <dgm:prSet/>
      <dgm:spPr/>
      <dgm:t>
        <a:bodyPr/>
        <a:lstStyle/>
        <a:p>
          <a:endParaRPr lang="en-US"/>
        </a:p>
      </dgm:t>
    </dgm:pt>
    <dgm:pt modelId="{DA6AA7C8-9077-4EE0-B595-FFBD01F7B810}">
      <dgm:prSet phldrT="[Text]"/>
      <dgm:spPr/>
      <dgm:t>
        <a:bodyPr/>
        <a:lstStyle/>
        <a:p>
          <a:r>
            <a:rPr lang="en-US" dirty="0" smtClean="0"/>
            <a:t>PCR with </a:t>
          </a:r>
          <a:r>
            <a:rPr lang="en-US" dirty="0" err="1" smtClean="0"/>
            <a:t>Biobrick</a:t>
          </a:r>
          <a:r>
            <a:rPr lang="en-US" dirty="0" smtClean="0"/>
            <a:t> compatible primers</a:t>
          </a:r>
          <a:endParaRPr lang="en-US" dirty="0"/>
        </a:p>
      </dgm:t>
    </dgm:pt>
    <dgm:pt modelId="{B93CC319-91F9-4FD6-8141-924E90C5F93E}" type="sibTrans" cxnId="{4786E8C4-0516-4EF5-BD9A-18BF6F40DB79}">
      <dgm:prSet/>
      <dgm:spPr/>
      <dgm:t>
        <a:bodyPr/>
        <a:lstStyle/>
        <a:p>
          <a:endParaRPr lang="en-US"/>
        </a:p>
      </dgm:t>
    </dgm:pt>
    <dgm:pt modelId="{EF063BDC-7D0C-4C28-B34A-A80DF26F7F20}" type="parTrans" cxnId="{4786E8C4-0516-4EF5-BD9A-18BF6F40DB79}">
      <dgm:prSet/>
      <dgm:spPr/>
      <dgm:t>
        <a:bodyPr/>
        <a:lstStyle/>
        <a:p>
          <a:endParaRPr lang="en-US"/>
        </a:p>
      </dgm:t>
    </dgm:pt>
    <dgm:pt modelId="{BCF4C101-6B5A-4049-B7DC-7C7DEE528E79}">
      <dgm:prSet/>
      <dgm:spPr/>
      <dgm:t>
        <a:bodyPr/>
        <a:lstStyle/>
        <a:p>
          <a:r>
            <a:rPr lang="en-US" dirty="0" smtClean="0"/>
            <a:t>Transformation into E.coli cells</a:t>
          </a:r>
          <a:endParaRPr lang="en-US" dirty="0"/>
        </a:p>
      </dgm:t>
    </dgm:pt>
    <dgm:pt modelId="{73C7D099-37B2-4CDA-9DE2-B7EB424FC4EE}" type="parTrans" cxnId="{190FB5E6-DEC4-4E60-9E4A-83DE1B4E9A04}">
      <dgm:prSet/>
      <dgm:spPr/>
      <dgm:t>
        <a:bodyPr/>
        <a:lstStyle/>
        <a:p>
          <a:endParaRPr lang="en-US"/>
        </a:p>
      </dgm:t>
    </dgm:pt>
    <dgm:pt modelId="{B1A9CC24-5272-4566-96C9-01002287B17E}" type="sibTrans" cxnId="{190FB5E6-DEC4-4E60-9E4A-83DE1B4E9A04}">
      <dgm:prSet/>
      <dgm:spPr/>
      <dgm:t>
        <a:bodyPr/>
        <a:lstStyle/>
        <a:p>
          <a:endParaRPr lang="en-US"/>
        </a:p>
      </dgm:t>
    </dgm:pt>
    <dgm:pt modelId="{D10E807B-F787-4D0C-B9EE-4F4770E0C94F}">
      <dgm:prSet/>
      <dgm:spPr/>
      <dgm:t>
        <a:bodyPr/>
        <a:lstStyle/>
        <a:p>
          <a:r>
            <a:rPr lang="en-US" dirty="0" smtClean="0"/>
            <a:t>Detection of Enzyme</a:t>
          </a:r>
          <a:endParaRPr lang="en-US" dirty="0"/>
        </a:p>
      </dgm:t>
    </dgm:pt>
    <dgm:pt modelId="{7D476FBF-C3DB-4C00-A77C-322CCC373D1A}" type="parTrans" cxnId="{1748AAC3-088D-446D-970E-1F4C81FB9AAA}">
      <dgm:prSet/>
      <dgm:spPr/>
      <dgm:t>
        <a:bodyPr/>
        <a:lstStyle/>
        <a:p>
          <a:endParaRPr lang="en-US"/>
        </a:p>
      </dgm:t>
    </dgm:pt>
    <dgm:pt modelId="{31C273D1-4B0B-4710-AD3E-D3B0A4809D74}" type="sibTrans" cxnId="{1748AAC3-088D-446D-970E-1F4C81FB9AAA}">
      <dgm:prSet/>
      <dgm:spPr/>
      <dgm:t>
        <a:bodyPr/>
        <a:lstStyle/>
        <a:p>
          <a:endParaRPr lang="en-US"/>
        </a:p>
      </dgm:t>
    </dgm:pt>
    <dgm:pt modelId="{FD0545CB-75D9-486F-BE60-20218CC3C451}">
      <dgm:prSet/>
      <dgm:spPr/>
      <dgm:t>
        <a:bodyPr/>
        <a:lstStyle/>
        <a:p>
          <a:r>
            <a:rPr lang="en-US" dirty="0" smtClean="0"/>
            <a:t>PCR</a:t>
          </a:r>
        </a:p>
        <a:p>
          <a:r>
            <a:rPr lang="en-US" dirty="0" smtClean="0"/>
            <a:t>Primers F-</a:t>
          </a:r>
        </a:p>
        <a:p>
          <a:r>
            <a:rPr lang="en-US" dirty="0" smtClean="0"/>
            <a:t>Primer R-</a:t>
          </a:r>
          <a:endParaRPr lang="en-US" dirty="0"/>
        </a:p>
      </dgm:t>
    </dgm:pt>
    <dgm:pt modelId="{DBBFD1A6-AC96-4955-8DE7-4908763F2618}" type="parTrans" cxnId="{B373E3E6-6D4E-4441-9F27-83CC18045959}">
      <dgm:prSet/>
      <dgm:spPr/>
      <dgm:t>
        <a:bodyPr/>
        <a:lstStyle/>
        <a:p>
          <a:endParaRPr lang="en-US"/>
        </a:p>
      </dgm:t>
    </dgm:pt>
    <dgm:pt modelId="{E5F83F7E-02A8-4302-8BB4-DAAF02C2D848}" type="sibTrans" cxnId="{B373E3E6-6D4E-4441-9F27-83CC18045959}">
      <dgm:prSet/>
      <dgm:spPr/>
      <dgm:t>
        <a:bodyPr/>
        <a:lstStyle/>
        <a:p>
          <a:endParaRPr lang="en-US"/>
        </a:p>
      </dgm:t>
    </dgm:pt>
    <dgm:pt modelId="{790817DE-F62A-4EFB-8C75-E6327F4625AE}">
      <dgm:prSet/>
      <dgm:spPr/>
      <dgm:t>
        <a:bodyPr/>
        <a:lstStyle/>
        <a:p>
          <a:r>
            <a:rPr lang="en-US" dirty="0" smtClean="0"/>
            <a:t>Extraction of Bacterial genome</a:t>
          </a:r>
          <a:endParaRPr lang="en-US" dirty="0"/>
        </a:p>
      </dgm:t>
    </dgm:pt>
    <dgm:pt modelId="{0F2FDCF2-E5AF-4B2F-9B7E-283E3EE1FCD0}" type="parTrans" cxnId="{E7BB1BFD-37FA-4B54-BA57-CDE56488E884}">
      <dgm:prSet/>
      <dgm:spPr/>
      <dgm:t>
        <a:bodyPr/>
        <a:lstStyle/>
        <a:p>
          <a:endParaRPr lang="en-US"/>
        </a:p>
      </dgm:t>
    </dgm:pt>
    <dgm:pt modelId="{353E31E5-634A-43C2-9566-F9510BD67AF6}" type="sibTrans" cxnId="{E7BB1BFD-37FA-4B54-BA57-CDE56488E884}">
      <dgm:prSet/>
      <dgm:spPr/>
      <dgm:t>
        <a:bodyPr/>
        <a:lstStyle/>
        <a:p>
          <a:endParaRPr lang="en-US"/>
        </a:p>
      </dgm:t>
    </dgm:pt>
    <dgm:pt modelId="{34263EBF-2A5C-43FD-8E7B-53C16F0C8440}">
      <dgm:prSet/>
      <dgm:spPr/>
      <dgm:t>
        <a:bodyPr/>
        <a:lstStyle/>
        <a:p>
          <a:r>
            <a:rPr lang="en-US" dirty="0" smtClean="0"/>
            <a:t>T-Vector ligation</a:t>
          </a:r>
          <a:endParaRPr lang="en-US" dirty="0"/>
        </a:p>
      </dgm:t>
    </dgm:pt>
    <dgm:pt modelId="{CE23F198-5F58-46C1-8E89-7445B64E59DC}" type="sibTrans" cxnId="{EDE240DD-70BF-4ACC-A0EA-AA7A75003ECE}">
      <dgm:prSet/>
      <dgm:spPr/>
      <dgm:t>
        <a:bodyPr/>
        <a:lstStyle/>
        <a:p>
          <a:endParaRPr lang="en-US"/>
        </a:p>
      </dgm:t>
    </dgm:pt>
    <dgm:pt modelId="{F1884502-8D01-42B7-A8F9-9A6E4F2D1B64}" type="parTrans" cxnId="{EDE240DD-70BF-4ACC-A0EA-AA7A75003ECE}">
      <dgm:prSet/>
      <dgm:spPr/>
      <dgm:t>
        <a:bodyPr/>
        <a:lstStyle/>
        <a:p>
          <a:endParaRPr lang="en-US"/>
        </a:p>
      </dgm:t>
    </dgm:pt>
    <dgm:pt modelId="{44EB180C-6008-4C05-B7AB-BA271D9F237D}">
      <dgm:prSet/>
      <dgm:spPr/>
      <dgm:t>
        <a:bodyPr/>
        <a:lstStyle/>
        <a:p>
          <a:r>
            <a:rPr lang="en-US" dirty="0" smtClean="0"/>
            <a:t>Electrophoresis</a:t>
          </a:r>
          <a:endParaRPr lang="en-US" dirty="0"/>
        </a:p>
      </dgm:t>
    </dgm:pt>
    <dgm:pt modelId="{DC511726-3903-4BFC-A1EC-B96F19968A21}" type="sibTrans" cxnId="{02DDC503-ADE0-4CC1-9AF1-42579023C274}">
      <dgm:prSet/>
      <dgm:spPr/>
      <dgm:t>
        <a:bodyPr/>
        <a:lstStyle/>
        <a:p>
          <a:endParaRPr lang="en-US"/>
        </a:p>
      </dgm:t>
    </dgm:pt>
    <dgm:pt modelId="{0012D4D2-8000-4A37-8011-FE93E1199A47}" type="parTrans" cxnId="{02DDC503-ADE0-4CC1-9AF1-42579023C274}">
      <dgm:prSet/>
      <dgm:spPr/>
      <dgm:t>
        <a:bodyPr/>
        <a:lstStyle/>
        <a:p>
          <a:endParaRPr lang="en-US"/>
        </a:p>
      </dgm:t>
    </dgm:pt>
    <dgm:pt modelId="{713325F1-80EF-9A4A-A6F7-F225733970DF}">
      <dgm:prSet/>
      <dgm:spPr/>
      <dgm:t>
        <a:bodyPr/>
        <a:lstStyle/>
        <a:p>
          <a:r>
            <a:rPr lang="en-US" dirty="0" smtClean="0"/>
            <a:t>Promoter selection and transformation</a:t>
          </a:r>
          <a:endParaRPr lang="en-US" dirty="0"/>
        </a:p>
      </dgm:t>
    </dgm:pt>
    <dgm:pt modelId="{4599D237-7A7B-8F48-8A25-14DDE917B09F}" type="parTrans" cxnId="{6EA0E983-E0CA-F24E-8F5F-76621CA8861B}">
      <dgm:prSet/>
      <dgm:spPr/>
      <dgm:t>
        <a:bodyPr/>
        <a:lstStyle/>
        <a:p>
          <a:endParaRPr lang="en-US"/>
        </a:p>
      </dgm:t>
    </dgm:pt>
    <dgm:pt modelId="{F60DED3C-FE9E-F148-8A83-D865E9ACA6CA}" type="sibTrans" cxnId="{6EA0E983-E0CA-F24E-8F5F-76621CA8861B}">
      <dgm:prSet/>
      <dgm:spPr/>
      <dgm:t>
        <a:bodyPr/>
        <a:lstStyle/>
        <a:p>
          <a:endParaRPr lang="en-US"/>
        </a:p>
      </dgm:t>
    </dgm:pt>
    <dgm:pt modelId="{8E90C8BF-239D-2B44-90D6-E629611EE4F7}">
      <dgm:prSet/>
      <dgm:spPr/>
      <dgm:t>
        <a:bodyPr/>
        <a:lstStyle/>
        <a:p>
          <a:r>
            <a:rPr lang="en-US" dirty="0" smtClean="0"/>
            <a:t>Isolation of Plasmid</a:t>
          </a:r>
          <a:endParaRPr lang="en-US" dirty="0"/>
        </a:p>
      </dgm:t>
    </dgm:pt>
    <dgm:pt modelId="{BE8E38BA-5EBF-4A4A-87F5-BE78F0AA1D60}" type="parTrans" cxnId="{AD709D8E-0F44-194D-A60F-C4A7509D3F16}">
      <dgm:prSet/>
      <dgm:spPr/>
      <dgm:t>
        <a:bodyPr/>
        <a:lstStyle/>
        <a:p>
          <a:endParaRPr lang="en-US"/>
        </a:p>
      </dgm:t>
    </dgm:pt>
    <dgm:pt modelId="{823EB3AC-E543-5349-B7F4-4CFC57FADC88}" type="sibTrans" cxnId="{AD709D8E-0F44-194D-A60F-C4A7509D3F16}">
      <dgm:prSet/>
      <dgm:spPr/>
      <dgm:t>
        <a:bodyPr/>
        <a:lstStyle/>
        <a:p>
          <a:endParaRPr lang="en-US"/>
        </a:p>
      </dgm:t>
    </dgm:pt>
    <dgm:pt modelId="{FBB71C78-08C8-B548-A0D1-ADAB19F6CD61}">
      <dgm:prSet/>
      <dgm:spPr/>
      <dgm:t>
        <a:bodyPr/>
        <a:lstStyle/>
        <a:p>
          <a:r>
            <a:rPr lang="en-US" dirty="0" smtClean="0"/>
            <a:t>Restriction digestion</a:t>
          </a:r>
          <a:endParaRPr lang="en-US" dirty="0"/>
        </a:p>
      </dgm:t>
    </dgm:pt>
    <dgm:pt modelId="{6129C067-E82F-0B4D-8030-D3B2F4A48CDD}" type="parTrans" cxnId="{BF408298-5275-0540-B59D-15D8316A21C9}">
      <dgm:prSet/>
      <dgm:spPr/>
      <dgm:t>
        <a:bodyPr/>
        <a:lstStyle/>
        <a:p>
          <a:endParaRPr lang="en-US"/>
        </a:p>
      </dgm:t>
    </dgm:pt>
    <dgm:pt modelId="{CDFF8F03-0712-0047-ACA7-3ACA4D3C8528}" type="sibTrans" cxnId="{BF408298-5275-0540-B59D-15D8316A21C9}">
      <dgm:prSet/>
      <dgm:spPr/>
      <dgm:t>
        <a:bodyPr/>
        <a:lstStyle/>
        <a:p>
          <a:endParaRPr lang="en-US"/>
        </a:p>
      </dgm:t>
    </dgm:pt>
    <dgm:pt modelId="{1A200A2E-450A-5548-9B4C-FB397F84607B}">
      <dgm:prSet/>
      <dgm:spPr/>
      <dgm:t>
        <a:bodyPr/>
        <a:lstStyle/>
        <a:p>
          <a:r>
            <a:rPr lang="en-US" dirty="0" smtClean="0"/>
            <a:t>Glycerol stock</a:t>
          </a:r>
          <a:endParaRPr lang="en-US" dirty="0"/>
        </a:p>
      </dgm:t>
    </dgm:pt>
    <dgm:pt modelId="{7B3D850A-167C-434C-8515-8D89A0F54987}" type="parTrans" cxnId="{D62DF42B-353B-C24B-A1C7-C90384C40E09}">
      <dgm:prSet/>
      <dgm:spPr/>
      <dgm:t>
        <a:bodyPr/>
        <a:lstStyle/>
        <a:p>
          <a:endParaRPr lang="en-US"/>
        </a:p>
      </dgm:t>
    </dgm:pt>
    <dgm:pt modelId="{6A122051-00F6-984F-8E30-0F91119BE31C}" type="sibTrans" cxnId="{D62DF42B-353B-C24B-A1C7-C90384C40E09}">
      <dgm:prSet/>
      <dgm:spPr/>
      <dgm:t>
        <a:bodyPr/>
        <a:lstStyle/>
        <a:p>
          <a:endParaRPr lang="en-US"/>
        </a:p>
      </dgm:t>
    </dgm:pt>
    <dgm:pt modelId="{BEA7E4C5-D453-C847-8D2E-679466A980C6}">
      <dgm:prSet/>
      <dgm:spPr/>
      <dgm:t>
        <a:bodyPr/>
        <a:lstStyle/>
        <a:p>
          <a:endParaRPr lang="en-US" dirty="0"/>
        </a:p>
      </dgm:t>
    </dgm:pt>
    <dgm:pt modelId="{692E624C-11F2-174C-878D-E569B0984345}" type="parTrans" cxnId="{AA9E4BB9-DCE3-BD49-B6D8-0D20EB5A06F6}">
      <dgm:prSet/>
      <dgm:spPr/>
      <dgm:t>
        <a:bodyPr/>
        <a:lstStyle/>
        <a:p>
          <a:endParaRPr lang="en-US"/>
        </a:p>
      </dgm:t>
    </dgm:pt>
    <dgm:pt modelId="{E88A0A92-5315-1044-918F-AD3426F6D3D4}" type="sibTrans" cxnId="{AA9E4BB9-DCE3-BD49-B6D8-0D20EB5A06F6}">
      <dgm:prSet/>
      <dgm:spPr/>
      <dgm:t>
        <a:bodyPr/>
        <a:lstStyle/>
        <a:p>
          <a:endParaRPr lang="en-US"/>
        </a:p>
      </dgm:t>
    </dgm:pt>
    <dgm:pt modelId="{237CA4CA-48E4-C544-8E77-06354D987627}">
      <dgm:prSet/>
      <dgm:spPr/>
      <dgm:t>
        <a:bodyPr/>
        <a:lstStyle/>
        <a:p>
          <a:r>
            <a:rPr lang="en-US" dirty="0" smtClean="0"/>
            <a:t>nprT Bio brick Construction</a:t>
          </a:r>
          <a:endParaRPr lang="en-US" dirty="0"/>
        </a:p>
      </dgm:t>
    </dgm:pt>
    <dgm:pt modelId="{C54661FD-0E63-6F40-BD79-BF78BAF3E348}" type="parTrans" cxnId="{3CCB34A0-FB9D-334E-A9D0-0DAEF8D4D24F}">
      <dgm:prSet/>
      <dgm:spPr/>
      <dgm:t>
        <a:bodyPr/>
        <a:lstStyle/>
        <a:p>
          <a:endParaRPr lang="en-US"/>
        </a:p>
      </dgm:t>
    </dgm:pt>
    <dgm:pt modelId="{8A913F14-C2B6-6F42-9451-7A72D17797F7}" type="sibTrans" cxnId="{3CCB34A0-FB9D-334E-A9D0-0DAEF8D4D24F}">
      <dgm:prSet/>
      <dgm:spPr/>
      <dgm:t>
        <a:bodyPr/>
        <a:lstStyle/>
        <a:p>
          <a:endParaRPr lang="en-US"/>
        </a:p>
      </dgm:t>
    </dgm:pt>
    <dgm:pt modelId="{D1337AD4-7C3C-4D58-B74F-0A27CC75B607}" type="pres">
      <dgm:prSet presAssocID="{CD425564-EAE3-4801-9F0C-E57F82EA09A7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1BFF43-20E0-4CC9-AE3B-968D2AB53FE6}" type="pres">
      <dgm:prSet presAssocID="{790817DE-F62A-4EFB-8C75-E6327F4625AE}" presName="hierRoot1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F9CABE03-B1A0-4A51-BFBA-28D934B32E4C}" type="pres">
      <dgm:prSet presAssocID="{790817DE-F62A-4EFB-8C75-E6327F4625AE}" presName="rootComposite1" presStyleCnt="0"/>
      <dgm:spPr/>
      <dgm:t>
        <a:bodyPr/>
        <a:lstStyle/>
        <a:p>
          <a:endParaRPr lang="en-US"/>
        </a:p>
      </dgm:t>
    </dgm:pt>
    <dgm:pt modelId="{D2F92BBE-0166-4AD2-8EB1-D1697A55EAE3}" type="pres">
      <dgm:prSet presAssocID="{790817DE-F62A-4EFB-8C75-E6327F4625AE}" presName="rootText1" presStyleLbl="node0" presStyleIdx="0" presStyleCnt="3" custScaleX="235335" custScaleY="667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4BDD745-09A7-4100-9F35-22EAC8EF4931}" type="pres">
      <dgm:prSet presAssocID="{790817DE-F62A-4EFB-8C75-E6327F4625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AFC55F1-8202-4312-ADE8-074C408BE485}" type="pres">
      <dgm:prSet presAssocID="{790817DE-F62A-4EFB-8C75-E6327F4625AE}" presName="hierChild2" presStyleCnt="0"/>
      <dgm:spPr/>
      <dgm:t>
        <a:bodyPr/>
        <a:lstStyle/>
        <a:p>
          <a:endParaRPr lang="en-US"/>
        </a:p>
      </dgm:t>
    </dgm:pt>
    <dgm:pt modelId="{B1383C31-9894-4469-84F0-714406F0A5F5}" type="pres">
      <dgm:prSet presAssocID="{DBBFD1A6-AC96-4955-8DE7-4908763F2618}" presName="Name35" presStyleLbl="parChTrans1D2" presStyleIdx="0" presStyleCnt="2"/>
      <dgm:spPr/>
      <dgm:t>
        <a:bodyPr/>
        <a:lstStyle/>
        <a:p>
          <a:endParaRPr lang="en-US"/>
        </a:p>
      </dgm:t>
    </dgm:pt>
    <dgm:pt modelId="{FDB60086-EE3C-4BE1-894F-F771964A5371}" type="pres">
      <dgm:prSet presAssocID="{FD0545CB-75D9-486F-BE60-20218CC3C45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74846E7-AF23-41E4-87DA-539E348CB69F}" type="pres">
      <dgm:prSet presAssocID="{FD0545CB-75D9-486F-BE60-20218CC3C451}" presName="rootComposite" presStyleCnt="0"/>
      <dgm:spPr/>
      <dgm:t>
        <a:bodyPr/>
        <a:lstStyle/>
        <a:p>
          <a:endParaRPr lang="en-US"/>
        </a:p>
      </dgm:t>
    </dgm:pt>
    <dgm:pt modelId="{052AC034-432C-491B-B643-7B23FD39C664}" type="pres">
      <dgm:prSet presAssocID="{FD0545CB-75D9-486F-BE60-20218CC3C451}" presName="rootText" presStyleLbl="node2" presStyleIdx="0" presStyleCnt="2" custScaleX="216626" custScaleY="832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0B7A3B-2754-4400-BFC1-046DB6DB9DBF}" type="pres">
      <dgm:prSet presAssocID="{FD0545CB-75D9-486F-BE60-20218CC3C451}" presName="rootConnector" presStyleLbl="node2" presStyleIdx="0" presStyleCnt="2"/>
      <dgm:spPr/>
      <dgm:t>
        <a:bodyPr/>
        <a:lstStyle/>
        <a:p>
          <a:endParaRPr lang="en-US"/>
        </a:p>
      </dgm:t>
    </dgm:pt>
    <dgm:pt modelId="{EC035834-A4C8-4C5D-B544-609E8873708B}" type="pres">
      <dgm:prSet presAssocID="{FD0545CB-75D9-486F-BE60-20218CC3C451}" presName="hierChild4" presStyleCnt="0"/>
      <dgm:spPr/>
      <dgm:t>
        <a:bodyPr/>
        <a:lstStyle/>
        <a:p>
          <a:endParaRPr lang="en-US"/>
        </a:p>
      </dgm:t>
    </dgm:pt>
    <dgm:pt modelId="{9930EFB1-590E-4EBC-A1CA-CF69E174983C}" type="pres">
      <dgm:prSet presAssocID="{0012D4D2-8000-4A37-8011-FE93E1199A4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039563C5-E52E-4404-A2FB-421289572328}" type="pres">
      <dgm:prSet presAssocID="{44EB180C-6008-4C05-B7AB-BA271D9F23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0A4D62C-D90A-40EE-ADE8-24396D15F541}" type="pres">
      <dgm:prSet presAssocID="{44EB180C-6008-4C05-B7AB-BA271D9F237D}" presName="rootComposite" presStyleCnt="0"/>
      <dgm:spPr/>
      <dgm:t>
        <a:bodyPr/>
        <a:lstStyle/>
        <a:p>
          <a:endParaRPr lang="en-US"/>
        </a:p>
      </dgm:t>
    </dgm:pt>
    <dgm:pt modelId="{60127723-A771-4F75-A35A-46F78E5B1D20}" type="pres">
      <dgm:prSet presAssocID="{44EB180C-6008-4C05-B7AB-BA271D9F237D}" presName="rootText" presStyleLbl="node3" presStyleIdx="0" presStyleCnt="2" custScaleX="220747" custScaleY="70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FD22C-BD8B-496C-A12B-BA149CB57669}" type="pres">
      <dgm:prSet presAssocID="{44EB180C-6008-4C05-B7AB-BA271D9F237D}" presName="rootConnector" presStyleLbl="node3" presStyleIdx="0" presStyleCnt="2"/>
      <dgm:spPr/>
      <dgm:t>
        <a:bodyPr/>
        <a:lstStyle/>
        <a:p>
          <a:endParaRPr lang="en-US"/>
        </a:p>
      </dgm:t>
    </dgm:pt>
    <dgm:pt modelId="{41A5413C-03E1-4EBE-8DB6-86848032BA17}" type="pres">
      <dgm:prSet presAssocID="{44EB180C-6008-4C05-B7AB-BA271D9F237D}" presName="hierChild4" presStyleCnt="0"/>
      <dgm:spPr/>
      <dgm:t>
        <a:bodyPr/>
        <a:lstStyle/>
        <a:p>
          <a:endParaRPr lang="en-US"/>
        </a:p>
      </dgm:t>
    </dgm:pt>
    <dgm:pt modelId="{C804274B-4B5A-4A8B-BF6B-5264F87207ED}" type="pres">
      <dgm:prSet presAssocID="{F1884502-8D01-42B7-A8F9-9A6E4F2D1B64}" presName="Name37" presStyleLbl="parChTrans1D4" presStyleIdx="0" presStyleCnt="8"/>
      <dgm:spPr/>
      <dgm:t>
        <a:bodyPr/>
        <a:lstStyle/>
        <a:p>
          <a:endParaRPr lang="en-US"/>
        </a:p>
      </dgm:t>
    </dgm:pt>
    <dgm:pt modelId="{63B29822-7BF1-47AA-A235-2D410D70234A}" type="pres">
      <dgm:prSet presAssocID="{34263EBF-2A5C-43FD-8E7B-53C16F0C84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DE3E1DF-038D-4E80-803F-AD3C0F1AF949}" type="pres">
      <dgm:prSet presAssocID="{34263EBF-2A5C-43FD-8E7B-53C16F0C8440}" presName="rootComposite" presStyleCnt="0"/>
      <dgm:spPr/>
      <dgm:t>
        <a:bodyPr/>
        <a:lstStyle/>
        <a:p>
          <a:endParaRPr lang="en-US"/>
        </a:p>
      </dgm:t>
    </dgm:pt>
    <dgm:pt modelId="{146FA3D9-E06D-46C9-BBEE-E252F2031F32}" type="pres">
      <dgm:prSet presAssocID="{34263EBF-2A5C-43FD-8E7B-53C16F0C8440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5A122-85D1-4AA7-ADA8-7208D7EEA7F1}" type="pres">
      <dgm:prSet presAssocID="{34263EBF-2A5C-43FD-8E7B-53C16F0C8440}" presName="rootConnector" presStyleLbl="node4" presStyleIdx="0" presStyleCnt="8"/>
      <dgm:spPr/>
      <dgm:t>
        <a:bodyPr/>
        <a:lstStyle/>
        <a:p>
          <a:endParaRPr lang="en-US"/>
        </a:p>
      </dgm:t>
    </dgm:pt>
    <dgm:pt modelId="{ACAC3678-2156-4948-82E9-C05E54BA5DAC}" type="pres">
      <dgm:prSet presAssocID="{34263EBF-2A5C-43FD-8E7B-53C16F0C8440}" presName="hierChild4" presStyleCnt="0"/>
      <dgm:spPr/>
      <dgm:t>
        <a:bodyPr/>
        <a:lstStyle/>
        <a:p>
          <a:endParaRPr lang="en-US"/>
        </a:p>
      </dgm:t>
    </dgm:pt>
    <dgm:pt modelId="{91E3C9AA-34DA-459A-AD84-1F77D5140140}" type="pres">
      <dgm:prSet presAssocID="{83630B53-2885-4FAC-9CD6-7089C7AF9CDE}" presName="Name37" presStyleLbl="parChTrans1D4" presStyleIdx="1" presStyleCnt="8"/>
      <dgm:spPr/>
      <dgm:t>
        <a:bodyPr/>
        <a:lstStyle/>
        <a:p>
          <a:endParaRPr lang="en-US"/>
        </a:p>
      </dgm:t>
    </dgm:pt>
    <dgm:pt modelId="{243A582A-F5E9-497A-87BA-79403FCCF326}" type="pres">
      <dgm:prSet presAssocID="{7BF93A2A-9280-499E-8156-2BA2D1C4FF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60821E-4BE6-4FD2-9251-75BF3A1EF44E}" type="pres">
      <dgm:prSet presAssocID="{7BF93A2A-9280-499E-8156-2BA2D1C4FF5A}" presName="rootComposite" presStyleCnt="0"/>
      <dgm:spPr/>
      <dgm:t>
        <a:bodyPr/>
        <a:lstStyle/>
        <a:p>
          <a:endParaRPr lang="en-US"/>
        </a:p>
      </dgm:t>
    </dgm:pt>
    <dgm:pt modelId="{D5EE43BC-2A93-4D0C-B5E4-7F2F8B4E84FD}" type="pres">
      <dgm:prSet presAssocID="{7BF93A2A-9280-499E-8156-2BA2D1C4FF5A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87EA75-3C7E-4DB4-AEF7-77A4CC2224D6}" type="pres">
      <dgm:prSet presAssocID="{7BF93A2A-9280-499E-8156-2BA2D1C4FF5A}" presName="rootConnector" presStyleLbl="node4" presStyleIdx="1" presStyleCnt="8"/>
      <dgm:spPr/>
      <dgm:t>
        <a:bodyPr/>
        <a:lstStyle/>
        <a:p>
          <a:endParaRPr lang="en-US"/>
        </a:p>
      </dgm:t>
    </dgm:pt>
    <dgm:pt modelId="{06B9746C-CA8D-4B30-BE54-94F88DFE9F9A}" type="pres">
      <dgm:prSet presAssocID="{7BF93A2A-9280-499E-8156-2BA2D1C4FF5A}" presName="hierChild4" presStyleCnt="0"/>
      <dgm:spPr/>
      <dgm:t>
        <a:bodyPr/>
        <a:lstStyle/>
        <a:p>
          <a:endParaRPr lang="en-US"/>
        </a:p>
      </dgm:t>
    </dgm:pt>
    <dgm:pt modelId="{0FA8A1EF-6627-43FA-8A47-DBD2FBE410D6}" type="pres">
      <dgm:prSet presAssocID="{606E7474-8BE9-4551-8308-81BEF5BFE124}" presName="Name37" presStyleLbl="parChTrans1D4" presStyleIdx="2" presStyleCnt="8"/>
      <dgm:spPr/>
      <dgm:t>
        <a:bodyPr/>
        <a:lstStyle/>
        <a:p>
          <a:endParaRPr lang="en-US"/>
        </a:p>
      </dgm:t>
    </dgm:pt>
    <dgm:pt modelId="{0B4440D5-8F9E-47DE-833F-6A1386C9212A}" type="pres">
      <dgm:prSet presAssocID="{9D9B84E3-7573-4C0A-9C24-45F34D689E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E5F9982-88D7-4FB5-99A8-39898C1383D1}" type="pres">
      <dgm:prSet presAssocID="{9D9B84E3-7573-4C0A-9C24-45F34D689E97}" presName="rootComposite" presStyleCnt="0"/>
      <dgm:spPr/>
      <dgm:t>
        <a:bodyPr/>
        <a:lstStyle/>
        <a:p>
          <a:endParaRPr lang="en-US"/>
        </a:p>
      </dgm:t>
    </dgm:pt>
    <dgm:pt modelId="{C0A0EFF3-52BE-4C80-A239-DB94087AB5E4}" type="pres">
      <dgm:prSet presAssocID="{9D9B84E3-7573-4C0A-9C24-45F34D689E97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48546E-6854-4F8D-A632-7A7CC71C377A}" type="pres">
      <dgm:prSet presAssocID="{9D9B84E3-7573-4C0A-9C24-45F34D689E97}" presName="rootConnector" presStyleLbl="node4" presStyleIdx="2" presStyleCnt="8"/>
      <dgm:spPr/>
      <dgm:t>
        <a:bodyPr/>
        <a:lstStyle/>
        <a:p>
          <a:endParaRPr lang="en-US"/>
        </a:p>
      </dgm:t>
    </dgm:pt>
    <dgm:pt modelId="{AB7223D1-C66A-406D-8885-DC8B5648A2D9}" type="pres">
      <dgm:prSet presAssocID="{9D9B84E3-7573-4C0A-9C24-45F34D689E97}" presName="hierChild4" presStyleCnt="0"/>
      <dgm:spPr/>
      <dgm:t>
        <a:bodyPr/>
        <a:lstStyle/>
        <a:p>
          <a:endParaRPr lang="en-US"/>
        </a:p>
      </dgm:t>
    </dgm:pt>
    <dgm:pt modelId="{796E41F3-278F-4AD8-A58D-883D6648E717}" type="pres">
      <dgm:prSet presAssocID="{9D9B84E3-7573-4C0A-9C24-45F34D689E97}" presName="hierChild5" presStyleCnt="0"/>
      <dgm:spPr/>
      <dgm:t>
        <a:bodyPr/>
        <a:lstStyle/>
        <a:p>
          <a:endParaRPr lang="en-US"/>
        </a:p>
      </dgm:t>
    </dgm:pt>
    <dgm:pt modelId="{45CB6053-0D1B-40B3-98B6-A5D8B1F43821}" type="pres">
      <dgm:prSet presAssocID="{7BF93A2A-9280-499E-8156-2BA2D1C4FF5A}" presName="hierChild5" presStyleCnt="0"/>
      <dgm:spPr/>
      <dgm:t>
        <a:bodyPr/>
        <a:lstStyle/>
        <a:p>
          <a:endParaRPr lang="en-US"/>
        </a:p>
      </dgm:t>
    </dgm:pt>
    <dgm:pt modelId="{D11DE307-3405-4D88-9831-FCA4C5930059}" type="pres">
      <dgm:prSet presAssocID="{34263EBF-2A5C-43FD-8E7B-53C16F0C8440}" presName="hierChild5" presStyleCnt="0"/>
      <dgm:spPr/>
      <dgm:t>
        <a:bodyPr/>
        <a:lstStyle/>
        <a:p>
          <a:endParaRPr lang="en-US"/>
        </a:p>
      </dgm:t>
    </dgm:pt>
    <dgm:pt modelId="{617AA177-2357-45E9-9608-FE531046D58B}" type="pres">
      <dgm:prSet presAssocID="{EF063BDC-7D0C-4C28-B34A-A80DF26F7F20}" presName="Name37" presStyleLbl="parChTrans1D4" presStyleIdx="3" presStyleCnt="8"/>
      <dgm:spPr/>
      <dgm:t>
        <a:bodyPr/>
        <a:lstStyle/>
        <a:p>
          <a:endParaRPr lang="en-US"/>
        </a:p>
      </dgm:t>
    </dgm:pt>
    <dgm:pt modelId="{BE356B18-4AC1-4F03-BBC1-5DA4E404F13F}" type="pres">
      <dgm:prSet presAssocID="{DA6AA7C8-9077-4EE0-B595-FFBD01F7B81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DE3F54C-0B81-4EE6-B585-61E193602E6A}" type="pres">
      <dgm:prSet presAssocID="{DA6AA7C8-9077-4EE0-B595-FFBD01F7B810}" presName="rootComposite" presStyleCnt="0"/>
      <dgm:spPr/>
      <dgm:t>
        <a:bodyPr/>
        <a:lstStyle/>
        <a:p>
          <a:endParaRPr lang="en-US"/>
        </a:p>
      </dgm:t>
    </dgm:pt>
    <dgm:pt modelId="{67476EAC-48DC-45C5-A75D-6B08F914D9A0}" type="pres">
      <dgm:prSet presAssocID="{DA6AA7C8-9077-4EE0-B595-FFBD01F7B810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6DBEC3-B3B2-42E8-9B8E-076E7DB2E584}" type="pres">
      <dgm:prSet presAssocID="{DA6AA7C8-9077-4EE0-B595-FFBD01F7B810}" presName="rootConnector" presStyleLbl="node4" presStyleIdx="3" presStyleCnt="8"/>
      <dgm:spPr/>
      <dgm:t>
        <a:bodyPr/>
        <a:lstStyle/>
        <a:p>
          <a:endParaRPr lang="en-US"/>
        </a:p>
      </dgm:t>
    </dgm:pt>
    <dgm:pt modelId="{CBBA80D5-11A5-47A6-B076-12F05AE449CB}" type="pres">
      <dgm:prSet presAssocID="{DA6AA7C8-9077-4EE0-B595-FFBD01F7B810}" presName="hierChild4" presStyleCnt="0"/>
      <dgm:spPr/>
      <dgm:t>
        <a:bodyPr/>
        <a:lstStyle/>
        <a:p>
          <a:endParaRPr lang="en-US"/>
        </a:p>
      </dgm:t>
    </dgm:pt>
    <dgm:pt modelId="{6AA37AB9-D936-4C42-96FB-75615E57789B}" type="pres">
      <dgm:prSet presAssocID="{C54661FD-0E63-6F40-BD79-BF78BAF3E348}" presName="Name37" presStyleLbl="parChTrans1D4" presStyleIdx="4" presStyleCnt="8"/>
      <dgm:spPr/>
      <dgm:t>
        <a:bodyPr/>
        <a:lstStyle/>
        <a:p>
          <a:endParaRPr lang="zh-CN" altLang="en-US"/>
        </a:p>
      </dgm:t>
    </dgm:pt>
    <dgm:pt modelId="{A5DB9648-26E5-1D44-A036-54030E54EFB4}" type="pres">
      <dgm:prSet presAssocID="{237CA4CA-48E4-C544-8E77-06354D987627}" presName="hierRoot2" presStyleCnt="0">
        <dgm:presLayoutVars>
          <dgm:hierBranch val="init"/>
        </dgm:presLayoutVars>
      </dgm:prSet>
      <dgm:spPr/>
    </dgm:pt>
    <dgm:pt modelId="{3553D334-0265-1847-9B5B-4D8A236753BF}" type="pres">
      <dgm:prSet presAssocID="{237CA4CA-48E4-C544-8E77-06354D987627}" presName="rootComposite" presStyleCnt="0"/>
      <dgm:spPr/>
    </dgm:pt>
    <dgm:pt modelId="{9B808CEB-7F9D-4D4D-8F8C-3847AD1741D9}" type="pres">
      <dgm:prSet presAssocID="{237CA4CA-48E4-C544-8E77-06354D987627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450C5-D9C7-974A-B8A0-C1E8FA3D4811}" type="pres">
      <dgm:prSet presAssocID="{237CA4CA-48E4-C544-8E77-06354D987627}" presName="rootConnector" presStyleLbl="node4" presStyleIdx="4" presStyleCnt="8"/>
      <dgm:spPr/>
      <dgm:t>
        <a:bodyPr/>
        <a:lstStyle/>
        <a:p>
          <a:endParaRPr lang="en-US"/>
        </a:p>
      </dgm:t>
    </dgm:pt>
    <dgm:pt modelId="{FA0F53B5-D84A-6D4F-8A6E-3B7FAA9A6446}" type="pres">
      <dgm:prSet presAssocID="{237CA4CA-48E4-C544-8E77-06354D987627}" presName="hierChild4" presStyleCnt="0"/>
      <dgm:spPr/>
    </dgm:pt>
    <dgm:pt modelId="{E309E5D9-25F7-4EF9-9059-A5FBF6C53B04}" type="pres">
      <dgm:prSet presAssocID="{73C7D099-37B2-4CDA-9DE2-B7EB424FC4EE}" presName="Name37" presStyleLbl="parChTrans1D4" presStyleIdx="5" presStyleCnt="8"/>
      <dgm:spPr/>
      <dgm:t>
        <a:bodyPr/>
        <a:lstStyle/>
        <a:p>
          <a:endParaRPr lang="en-US"/>
        </a:p>
      </dgm:t>
    </dgm:pt>
    <dgm:pt modelId="{14C5C382-202D-4544-9EBD-2A31A347FA5A}" type="pres">
      <dgm:prSet presAssocID="{BCF4C101-6B5A-4049-B7DC-7C7DEE528E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7150F8-8EFB-4F4D-BB59-72479362E431}" type="pres">
      <dgm:prSet presAssocID="{BCF4C101-6B5A-4049-B7DC-7C7DEE528E79}" presName="rootComposite" presStyleCnt="0"/>
      <dgm:spPr/>
      <dgm:t>
        <a:bodyPr/>
        <a:lstStyle/>
        <a:p>
          <a:endParaRPr lang="en-US"/>
        </a:p>
      </dgm:t>
    </dgm:pt>
    <dgm:pt modelId="{CC46AD89-0CD4-48EA-BC4C-0673D914A7A7}" type="pres">
      <dgm:prSet presAssocID="{BCF4C101-6B5A-4049-B7DC-7C7DEE528E79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3D336-1100-4AAC-8B37-059E03701C83}" type="pres">
      <dgm:prSet presAssocID="{BCF4C101-6B5A-4049-B7DC-7C7DEE528E79}" presName="rootConnector" presStyleLbl="node4" presStyleIdx="5" presStyleCnt="8"/>
      <dgm:spPr/>
      <dgm:t>
        <a:bodyPr/>
        <a:lstStyle/>
        <a:p>
          <a:endParaRPr lang="en-US"/>
        </a:p>
      </dgm:t>
    </dgm:pt>
    <dgm:pt modelId="{20C4F107-C360-4197-83DB-8EC194EF0734}" type="pres">
      <dgm:prSet presAssocID="{BCF4C101-6B5A-4049-B7DC-7C7DEE528E79}" presName="hierChild4" presStyleCnt="0"/>
      <dgm:spPr/>
      <dgm:t>
        <a:bodyPr/>
        <a:lstStyle/>
        <a:p>
          <a:endParaRPr lang="en-US"/>
        </a:p>
      </dgm:t>
    </dgm:pt>
    <dgm:pt modelId="{A6313ABE-24F1-4EB5-89E3-1213BC04BFF8}" type="pres">
      <dgm:prSet presAssocID="{7D476FBF-C3DB-4C00-A77C-322CCC373D1A}" presName="Name37" presStyleLbl="parChTrans1D4" presStyleIdx="6" presStyleCnt="8"/>
      <dgm:spPr/>
      <dgm:t>
        <a:bodyPr/>
        <a:lstStyle/>
        <a:p>
          <a:endParaRPr lang="en-US"/>
        </a:p>
      </dgm:t>
    </dgm:pt>
    <dgm:pt modelId="{3CD619E8-D39E-4763-B957-587E50080DE9}" type="pres">
      <dgm:prSet presAssocID="{D10E807B-F787-4D0C-B9EE-4F4770E0C94F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CD70B4F5-008D-41D6-84A8-2DD6E3C0DE84}" type="pres">
      <dgm:prSet presAssocID="{D10E807B-F787-4D0C-B9EE-4F4770E0C94F}" presName="rootComposite" presStyleCnt="0"/>
      <dgm:spPr/>
      <dgm:t>
        <a:bodyPr/>
        <a:lstStyle/>
        <a:p>
          <a:endParaRPr lang="en-US"/>
        </a:p>
      </dgm:t>
    </dgm:pt>
    <dgm:pt modelId="{7CD97A70-8C2B-47DE-B5E8-D5D1EFA04692}" type="pres">
      <dgm:prSet presAssocID="{D10E807B-F787-4D0C-B9EE-4F4770E0C94F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9EF52-BF07-4EB4-A78E-168F14B39355}" type="pres">
      <dgm:prSet presAssocID="{D10E807B-F787-4D0C-B9EE-4F4770E0C94F}" presName="rootConnector" presStyleLbl="node4" presStyleIdx="6" presStyleCnt="8"/>
      <dgm:spPr/>
      <dgm:t>
        <a:bodyPr/>
        <a:lstStyle/>
        <a:p>
          <a:endParaRPr lang="en-US"/>
        </a:p>
      </dgm:t>
    </dgm:pt>
    <dgm:pt modelId="{18DBABD8-F963-4453-911F-C6DB83B223EB}" type="pres">
      <dgm:prSet presAssocID="{D10E807B-F787-4D0C-B9EE-4F4770E0C94F}" presName="hierChild4" presStyleCnt="0"/>
      <dgm:spPr/>
      <dgm:t>
        <a:bodyPr/>
        <a:lstStyle/>
        <a:p>
          <a:endParaRPr lang="en-US"/>
        </a:p>
      </dgm:t>
    </dgm:pt>
    <dgm:pt modelId="{AE32FEAF-6643-4F2D-9F99-696CA95C50E3}" type="pres">
      <dgm:prSet presAssocID="{D10E807B-F787-4D0C-B9EE-4F4770E0C94F}" presName="hierChild5" presStyleCnt="0"/>
      <dgm:spPr/>
      <dgm:t>
        <a:bodyPr/>
        <a:lstStyle/>
        <a:p>
          <a:endParaRPr lang="en-US"/>
        </a:p>
      </dgm:t>
    </dgm:pt>
    <dgm:pt modelId="{A9A0C082-2F0E-4F62-86AC-B3EBB24353A5}" type="pres">
      <dgm:prSet presAssocID="{BCF4C101-6B5A-4049-B7DC-7C7DEE528E79}" presName="hierChild5" presStyleCnt="0"/>
      <dgm:spPr/>
      <dgm:t>
        <a:bodyPr/>
        <a:lstStyle/>
        <a:p>
          <a:endParaRPr lang="en-US"/>
        </a:p>
      </dgm:t>
    </dgm:pt>
    <dgm:pt modelId="{1C610AE9-507B-BD43-B2AF-C581FEF20FDD}" type="pres">
      <dgm:prSet presAssocID="{237CA4CA-48E4-C544-8E77-06354D987627}" presName="hierChild5" presStyleCnt="0"/>
      <dgm:spPr/>
    </dgm:pt>
    <dgm:pt modelId="{E75F90A3-9759-4FD3-ABFE-6246F220836D}" type="pres">
      <dgm:prSet presAssocID="{DA6AA7C8-9077-4EE0-B595-FFBD01F7B810}" presName="hierChild5" presStyleCnt="0"/>
      <dgm:spPr/>
      <dgm:t>
        <a:bodyPr/>
        <a:lstStyle/>
        <a:p>
          <a:endParaRPr lang="en-US"/>
        </a:p>
      </dgm:t>
    </dgm:pt>
    <dgm:pt modelId="{3B0DAC60-3BF5-4BFE-B537-92964267AC7B}" type="pres">
      <dgm:prSet presAssocID="{44EB180C-6008-4C05-B7AB-BA271D9F237D}" presName="hierChild5" presStyleCnt="0"/>
      <dgm:spPr/>
      <dgm:t>
        <a:bodyPr/>
        <a:lstStyle/>
        <a:p>
          <a:endParaRPr lang="en-US"/>
        </a:p>
      </dgm:t>
    </dgm:pt>
    <dgm:pt modelId="{7A67E260-CA03-465B-AA73-273FEE9116C7}" type="pres">
      <dgm:prSet presAssocID="{FD0545CB-75D9-486F-BE60-20218CC3C451}" presName="hierChild5" presStyleCnt="0"/>
      <dgm:spPr/>
      <dgm:t>
        <a:bodyPr/>
        <a:lstStyle/>
        <a:p>
          <a:endParaRPr lang="en-US"/>
        </a:p>
      </dgm:t>
    </dgm:pt>
    <dgm:pt modelId="{FCB600DC-CE33-4374-9647-481C20A9191B}" type="pres">
      <dgm:prSet presAssocID="{790817DE-F62A-4EFB-8C75-E6327F4625AE}" presName="hierChild3" presStyleCnt="0"/>
      <dgm:spPr/>
      <dgm:t>
        <a:bodyPr/>
        <a:lstStyle/>
        <a:p>
          <a:endParaRPr lang="en-US"/>
        </a:p>
      </dgm:t>
    </dgm:pt>
    <dgm:pt modelId="{806CEAE3-2238-3743-9FFA-89A92CC178B2}" type="pres">
      <dgm:prSet presAssocID="{713325F1-80EF-9A4A-A6F7-F225733970D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57BAEF-335F-8843-9187-2F469A0D44C0}" type="pres">
      <dgm:prSet presAssocID="{713325F1-80EF-9A4A-A6F7-F225733970DF}" presName="rootComposite1" presStyleCnt="0"/>
      <dgm:spPr/>
      <dgm:t>
        <a:bodyPr/>
        <a:lstStyle/>
        <a:p>
          <a:endParaRPr lang="en-US"/>
        </a:p>
      </dgm:t>
    </dgm:pt>
    <dgm:pt modelId="{423FC4BC-CF1C-7145-83DD-0058D1FE7F58}" type="pres">
      <dgm:prSet presAssocID="{713325F1-80EF-9A4A-A6F7-F225733970DF}" presName="rootText1" presStyleLbl="node0" presStyleIdx="1" presStyleCnt="3" custLinFactNeighborX="-137" custLinFactNeighborY="-2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55018E-DE38-6744-9DA9-2731F5FC8BD7}" type="pres">
      <dgm:prSet presAssocID="{713325F1-80EF-9A4A-A6F7-F225733970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614891-F116-6F47-88D8-9D606B6A3C50}" type="pres">
      <dgm:prSet presAssocID="{713325F1-80EF-9A4A-A6F7-F225733970DF}" presName="hierChild2" presStyleCnt="0"/>
      <dgm:spPr/>
      <dgm:t>
        <a:bodyPr/>
        <a:lstStyle/>
        <a:p>
          <a:endParaRPr lang="en-US"/>
        </a:p>
      </dgm:t>
    </dgm:pt>
    <dgm:pt modelId="{19E1892D-A954-3A40-B92A-DBB07346C39E}" type="pres">
      <dgm:prSet presAssocID="{BE8E38BA-5EBF-4A4A-87F5-BE78F0AA1D6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CAEA7C9-7C5C-3E43-893D-6297CA60DC26}" type="pres">
      <dgm:prSet presAssocID="{8E90C8BF-239D-2B44-90D6-E629611EE4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B58056-0C27-CD40-835A-7526E8C015EA}" type="pres">
      <dgm:prSet presAssocID="{8E90C8BF-239D-2B44-90D6-E629611EE4F7}" presName="rootComposite" presStyleCnt="0"/>
      <dgm:spPr/>
      <dgm:t>
        <a:bodyPr/>
        <a:lstStyle/>
        <a:p>
          <a:endParaRPr lang="en-US"/>
        </a:p>
      </dgm:t>
    </dgm:pt>
    <dgm:pt modelId="{58F5B106-0E4C-124F-A9E1-7AD402D519AD}" type="pres">
      <dgm:prSet presAssocID="{8E90C8BF-239D-2B44-90D6-E629611EE4F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844A5F-7512-D54A-A4F2-D6C9E5559C6B}" type="pres">
      <dgm:prSet presAssocID="{8E90C8BF-239D-2B44-90D6-E629611EE4F7}" presName="rootConnector" presStyleLbl="node2" presStyleIdx="1" presStyleCnt="2"/>
      <dgm:spPr/>
      <dgm:t>
        <a:bodyPr/>
        <a:lstStyle/>
        <a:p>
          <a:endParaRPr lang="en-US"/>
        </a:p>
      </dgm:t>
    </dgm:pt>
    <dgm:pt modelId="{FFCB4888-9DD7-8A40-ABB9-0900964E013D}" type="pres">
      <dgm:prSet presAssocID="{8E90C8BF-239D-2B44-90D6-E629611EE4F7}" presName="hierChild4" presStyleCnt="0"/>
      <dgm:spPr/>
      <dgm:t>
        <a:bodyPr/>
        <a:lstStyle/>
        <a:p>
          <a:endParaRPr lang="en-US"/>
        </a:p>
      </dgm:t>
    </dgm:pt>
    <dgm:pt modelId="{AC9417E8-FE57-2B43-9763-A4C08F1BD5A5}" type="pres">
      <dgm:prSet presAssocID="{6129C067-E82F-0B4D-8030-D3B2F4A48CDD}" presName="Name37" presStyleLbl="parChTrans1D3" presStyleIdx="1" presStyleCnt="2"/>
      <dgm:spPr/>
      <dgm:t>
        <a:bodyPr/>
        <a:lstStyle/>
        <a:p>
          <a:endParaRPr lang="en-US"/>
        </a:p>
      </dgm:t>
    </dgm:pt>
    <dgm:pt modelId="{4F99A301-4206-954D-8F1B-0746C29EAFA1}" type="pres">
      <dgm:prSet presAssocID="{FBB71C78-08C8-B548-A0D1-ADAB19F6CD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A5E8AD-DABF-5942-9FA9-2FEBE8AD9110}" type="pres">
      <dgm:prSet presAssocID="{FBB71C78-08C8-B548-A0D1-ADAB19F6CD61}" presName="rootComposite" presStyleCnt="0"/>
      <dgm:spPr/>
      <dgm:t>
        <a:bodyPr/>
        <a:lstStyle/>
        <a:p>
          <a:endParaRPr lang="en-US"/>
        </a:p>
      </dgm:t>
    </dgm:pt>
    <dgm:pt modelId="{B0002EB4-26FE-5D46-B227-07CB7C29BB58}" type="pres">
      <dgm:prSet presAssocID="{FBB71C78-08C8-B548-A0D1-ADAB19F6CD6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EC5703-1EBB-6149-B945-5C46BE1B335A}" type="pres">
      <dgm:prSet presAssocID="{FBB71C78-08C8-B548-A0D1-ADAB19F6CD61}" presName="rootConnector" presStyleLbl="node3" presStyleIdx="1" presStyleCnt="2"/>
      <dgm:spPr/>
      <dgm:t>
        <a:bodyPr/>
        <a:lstStyle/>
        <a:p>
          <a:endParaRPr lang="en-US"/>
        </a:p>
      </dgm:t>
    </dgm:pt>
    <dgm:pt modelId="{0287077F-DC4B-4D43-9C1A-4D0B445F5B6F}" type="pres">
      <dgm:prSet presAssocID="{FBB71C78-08C8-B548-A0D1-ADAB19F6CD61}" presName="hierChild4" presStyleCnt="0"/>
      <dgm:spPr/>
      <dgm:t>
        <a:bodyPr/>
        <a:lstStyle/>
        <a:p>
          <a:endParaRPr lang="en-US"/>
        </a:p>
      </dgm:t>
    </dgm:pt>
    <dgm:pt modelId="{E4BD1E5B-9CA9-B340-B3EC-549FDD952B23}" type="pres">
      <dgm:prSet presAssocID="{7B3D850A-167C-434C-8515-8D89A0F54987}" presName="Name37" presStyleLbl="parChTrans1D4" presStyleIdx="7" presStyleCnt="8"/>
      <dgm:spPr/>
      <dgm:t>
        <a:bodyPr/>
        <a:lstStyle/>
        <a:p>
          <a:endParaRPr lang="en-US"/>
        </a:p>
      </dgm:t>
    </dgm:pt>
    <dgm:pt modelId="{5AEF7D1F-24D7-7145-87B5-9442EB9D88C1}" type="pres">
      <dgm:prSet presAssocID="{1A200A2E-450A-5548-9B4C-FB397F8460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A97392-1EBF-1D40-8EC4-61FB17AB787F}" type="pres">
      <dgm:prSet presAssocID="{1A200A2E-450A-5548-9B4C-FB397F84607B}" presName="rootComposite" presStyleCnt="0"/>
      <dgm:spPr/>
      <dgm:t>
        <a:bodyPr/>
        <a:lstStyle/>
        <a:p>
          <a:endParaRPr lang="en-US"/>
        </a:p>
      </dgm:t>
    </dgm:pt>
    <dgm:pt modelId="{50D5BA47-9268-7547-83F7-13019ED2E1AA}" type="pres">
      <dgm:prSet presAssocID="{1A200A2E-450A-5548-9B4C-FB397F84607B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DF5D4-C310-E448-A724-054D07BBC291}" type="pres">
      <dgm:prSet presAssocID="{1A200A2E-450A-5548-9B4C-FB397F84607B}" presName="rootConnector" presStyleLbl="node4" presStyleIdx="7" presStyleCnt="8"/>
      <dgm:spPr/>
      <dgm:t>
        <a:bodyPr/>
        <a:lstStyle/>
        <a:p>
          <a:endParaRPr lang="en-US"/>
        </a:p>
      </dgm:t>
    </dgm:pt>
    <dgm:pt modelId="{EBA12825-6F30-AA4D-9A27-29FE2DBCAD9B}" type="pres">
      <dgm:prSet presAssocID="{1A200A2E-450A-5548-9B4C-FB397F84607B}" presName="hierChild4" presStyleCnt="0"/>
      <dgm:spPr/>
      <dgm:t>
        <a:bodyPr/>
        <a:lstStyle/>
        <a:p>
          <a:endParaRPr lang="en-US"/>
        </a:p>
      </dgm:t>
    </dgm:pt>
    <dgm:pt modelId="{0996DC84-9CFA-BC40-A66D-5A0729DB65E6}" type="pres">
      <dgm:prSet presAssocID="{1A200A2E-450A-5548-9B4C-FB397F84607B}" presName="hierChild5" presStyleCnt="0"/>
      <dgm:spPr/>
      <dgm:t>
        <a:bodyPr/>
        <a:lstStyle/>
        <a:p>
          <a:endParaRPr lang="en-US"/>
        </a:p>
      </dgm:t>
    </dgm:pt>
    <dgm:pt modelId="{31663B03-72DA-C84D-A9D0-0D686DC245C4}" type="pres">
      <dgm:prSet presAssocID="{FBB71C78-08C8-B548-A0D1-ADAB19F6CD61}" presName="hierChild5" presStyleCnt="0"/>
      <dgm:spPr/>
      <dgm:t>
        <a:bodyPr/>
        <a:lstStyle/>
        <a:p>
          <a:endParaRPr lang="en-US"/>
        </a:p>
      </dgm:t>
    </dgm:pt>
    <dgm:pt modelId="{CB477874-7CB7-154A-A037-15CBF8A0D089}" type="pres">
      <dgm:prSet presAssocID="{8E90C8BF-239D-2B44-90D6-E629611EE4F7}" presName="hierChild5" presStyleCnt="0"/>
      <dgm:spPr/>
      <dgm:t>
        <a:bodyPr/>
        <a:lstStyle/>
        <a:p>
          <a:endParaRPr lang="en-US"/>
        </a:p>
      </dgm:t>
    </dgm:pt>
    <dgm:pt modelId="{3EC1B516-51D1-1146-8A97-007586D59817}" type="pres">
      <dgm:prSet presAssocID="{713325F1-80EF-9A4A-A6F7-F225733970DF}" presName="hierChild3" presStyleCnt="0"/>
      <dgm:spPr/>
      <dgm:t>
        <a:bodyPr/>
        <a:lstStyle/>
        <a:p>
          <a:endParaRPr lang="en-US"/>
        </a:p>
      </dgm:t>
    </dgm:pt>
    <dgm:pt modelId="{D6EB1989-1DBE-2D47-B63E-5EBD593484B7}" type="pres">
      <dgm:prSet presAssocID="{BEA7E4C5-D453-C847-8D2E-679466A980C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22E4255-D4B4-A749-8A72-C7376D734728}" type="pres">
      <dgm:prSet presAssocID="{BEA7E4C5-D453-C847-8D2E-679466A980C6}" presName="rootComposite1" presStyleCnt="0"/>
      <dgm:spPr/>
      <dgm:t>
        <a:bodyPr/>
        <a:lstStyle/>
        <a:p>
          <a:endParaRPr lang="en-US"/>
        </a:p>
      </dgm:t>
    </dgm:pt>
    <dgm:pt modelId="{DDD030FF-E4A4-E44C-9911-FFD6EA404CC2}" type="pres">
      <dgm:prSet presAssocID="{BEA7E4C5-D453-C847-8D2E-679466A980C6}" presName="rootText1" presStyleLbl="node0" presStyleIdx="2" presStyleCnt="3" custFlipVert="1" custScaleX="40470" custScaleY="56502" custLinFactX="58258" custLinFactNeighborX="100000" custLinFactNeighborY="10736">
        <dgm:presLayoutVars>
          <dgm:chPref val="3"/>
        </dgm:presLayoutVars>
      </dgm:prSet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3449A339-6B57-0049-8A89-74859016A61A}" type="pres">
      <dgm:prSet presAssocID="{BEA7E4C5-D453-C847-8D2E-679466A980C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7D569C1-3649-DD48-AC03-D0D9EFE2639E}" type="pres">
      <dgm:prSet presAssocID="{BEA7E4C5-D453-C847-8D2E-679466A980C6}" presName="hierChild2" presStyleCnt="0"/>
      <dgm:spPr/>
      <dgm:t>
        <a:bodyPr/>
        <a:lstStyle/>
        <a:p>
          <a:endParaRPr lang="en-US"/>
        </a:p>
      </dgm:t>
    </dgm:pt>
    <dgm:pt modelId="{E2E1DF68-B3FB-8745-83C7-AF00205CD847}" type="pres">
      <dgm:prSet presAssocID="{BEA7E4C5-D453-C847-8D2E-679466A980C6}" presName="hierChild3" presStyleCnt="0"/>
      <dgm:spPr/>
      <dgm:t>
        <a:bodyPr/>
        <a:lstStyle/>
        <a:p>
          <a:endParaRPr lang="en-US"/>
        </a:p>
      </dgm:t>
    </dgm:pt>
  </dgm:ptLst>
  <dgm:cxnLst>
    <dgm:cxn modelId="{E7F353BB-D4C9-4EA0-B2A7-D4A4A8025623}" srcId="{7BF93A2A-9280-499E-8156-2BA2D1C4FF5A}" destId="{9D9B84E3-7573-4C0A-9C24-45F34D689E97}" srcOrd="0" destOrd="0" parTransId="{606E7474-8BE9-4551-8308-81BEF5BFE124}" sibTransId="{86ACDB9E-6A57-4731-99C8-680EE39944AF}"/>
    <dgm:cxn modelId="{6B668BE3-8057-AC44-B441-9DE818905777}" type="presOf" srcId="{BEA7E4C5-D453-C847-8D2E-679466A980C6}" destId="{DDD030FF-E4A4-E44C-9911-FFD6EA404CC2}" srcOrd="0" destOrd="0" presId="urn:microsoft.com/office/officeart/2005/8/layout/orgChart1"/>
    <dgm:cxn modelId="{EE1EB48C-D2B4-46A8-8324-737909CD0873}" type="presOf" srcId="{83630B53-2885-4FAC-9CD6-7089C7AF9CDE}" destId="{91E3C9AA-34DA-459A-AD84-1F77D5140140}" srcOrd="0" destOrd="0" presId="urn:microsoft.com/office/officeart/2005/8/layout/orgChart1"/>
    <dgm:cxn modelId="{54850B25-851C-4400-8174-79391F44C0EA}" type="presOf" srcId="{7BF93A2A-9280-499E-8156-2BA2D1C4FF5A}" destId="{1487EA75-3C7E-4DB4-AEF7-77A4CC2224D6}" srcOrd="1" destOrd="0" presId="urn:microsoft.com/office/officeart/2005/8/layout/orgChart1"/>
    <dgm:cxn modelId="{C8EB9875-750B-450D-A326-8D8D430909B3}" type="presOf" srcId="{FD0545CB-75D9-486F-BE60-20218CC3C451}" destId="{AD0B7A3B-2754-4400-BFC1-046DB6DB9DBF}" srcOrd="1" destOrd="0" presId="urn:microsoft.com/office/officeart/2005/8/layout/orgChart1"/>
    <dgm:cxn modelId="{BF9CA4CD-ABC5-774E-8108-617754AFCF8D}" type="presOf" srcId="{FBB71C78-08C8-B548-A0D1-ADAB19F6CD61}" destId="{B0002EB4-26FE-5D46-B227-07CB7C29BB58}" srcOrd="0" destOrd="0" presId="urn:microsoft.com/office/officeart/2005/8/layout/orgChart1"/>
    <dgm:cxn modelId="{A9BCFB1D-49A7-C246-B945-54DB704EB015}" type="presOf" srcId="{BCF4C101-6B5A-4049-B7DC-7C7DEE528E79}" destId="{CC46AD89-0CD4-48EA-BC4C-0673D914A7A7}" srcOrd="0" destOrd="0" presId="urn:microsoft.com/office/officeart/2005/8/layout/orgChart1"/>
    <dgm:cxn modelId="{1748AAC3-088D-446D-970E-1F4C81FB9AAA}" srcId="{BCF4C101-6B5A-4049-B7DC-7C7DEE528E79}" destId="{D10E807B-F787-4D0C-B9EE-4F4770E0C94F}" srcOrd="0" destOrd="0" parTransId="{7D476FBF-C3DB-4C00-A77C-322CCC373D1A}" sibTransId="{31C273D1-4B0B-4710-AD3E-D3B0A4809D74}"/>
    <dgm:cxn modelId="{F0C699E2-9638-4D80-B301-2CAFA0D21B56}" srcId="{34263EBF-2A5C-43FD-8E7B-53C16F0C8440}" destId="{7BF93A2A-9280-499E-8156-2BA2D1C4FF5A}" srcOrd="0" destOrd="0" parTransId="{83630B53-2885-4FAC-9CD6-7089C7AF9CDE}" sibTransId="{4D0140DC-FCFB-46D3-8EA2-F76CEA11F57A}"/>
    <dgm:cxn modelId="{3D87E067-839B-A74B-A676-EB9C22E2A82E}" type="presOf" srcId="{713325F1-80EF-9A4A-A6F7-F225733970DF}" destId="{423FC4BC-CF1C-7145-83DD-0058D1FE7F58}" srcOrd="0" destOrd="0" presId="urn:microsoft.com/office/officeart/2005/8/layout/orgChart1"/>
    <dgm:cxn modelId="{6EA0E983-E0CA-F24E-8F5F-76621CA8861B}" srcId="{CD425564-EAE3-4801-9F0C-E57F82EA09A7}" destId="{713325F1-80EF-9A4A-A6F7-F225733970DF}" srcOrd="1" destOrd="0" parTransId="{4599D237-7A7B-8F48-8A25-14DDE917B09F}" sibTransId="{F60DED3C-FE9E-F148-8A83-D865E9ACA6CA}"/>
    <dgm:cxn modelId="{AD709D8E-0F44-194D-A60F-C4A7509D3F16}" srcId="{713325F1-80EF-9A4A-A6F7-F225733970DF}" destId="{8E90C8BF-239D-2B44-90D6-E629611EE4F7}" srcOrd="0" destOrd="0" parTransId="{BE8E38BA-5EBF-4A4A-87F5-BE78F0AA1D60}" sibTransId="{823EB3AC-E543-5349-B7F4-4CFC57FADC88}"/>
    <dgm:cxn modelId="{8AD816F8-1553-E046-8666-7B97CB3BFBCC}" type="presOf" srcId="{D10E807B-F787-4D0C-B9EE-4F4770E0C94F}" destId="{7CD97A70-8C2B-47DE-B5E8-D5D1EFA04692}" srcOrd="0" destOrd="0" presId="urn:microsoft.com/office/officeart/2005/8/layout/orgChart1"/>
    <dgm:cxn modelId="{1C83AF4C-8068-4D89-A791-311FD55C8A00}" type="presOf" srcId="{34263EBF-2A5C-43FD-8E7B-53C16F0C8440}" destId="{03A5A122-85D1-4AA7-ADA8-7208D7EEA7F1}" srcOrd="1" destOrd="0" presId="urn:microsoft.com/office/officeart/2005/8/layout/orgChart1"/>
    <dgm:cxn modelId="{EDE240DD-70BF-4ACC-A0EA-AA7A75003ECE}" srcId="{44EB180C-6008-4C05-B7AB-BA271D9F237D}" destId="{34263EBF-2A5C-43FD-8E7B-53C16F0C8440}" srcOrd="0" destOrd="0" parTransId="{F1884502-8D01-42B7-A8F9-9A6E4F2D1B64}" sibTransId="{CE23F198-5F58-46C1-8E89-7445B64E59DC}"/>
    <dgm:cxn modelId="{89A5008D-260C-453E-BB95-41C141F40A57}" type="presOf" srcId="{790817DE-F62A-4EFB-8C75-E6327F4625AE}" destId="{D4BDD745-09A7-4100-9F35-22EAC8EF4931}" srcOrd="1" destOrd="0" presId="urn:microsoft.com/office/officeart/2005/8/layout/orgChart1"/>
    <dgm:cxn modelId="{46798DBF-8D36-4BAD-9EDF-24DA986734BC}" type="presOf" srcId="{0012D4D2-8000-4A37-8011-FE93E1199A47}" destId="{9930EFB1-590E-4EBC-A1CA-CF69E174983C}" srcOrd="0" destOrd="0" presId="urn:microsoft.com/office/officeart/2005/8/layout/orgChart1"/>
    <dgm:cxn modelId="{48E7F6BD-1DA7-40A9-A6EF-668DFD765035}" type="presOf" srcId="{F1884502-8D01-42B7-A8F9-9A6E4F2D1B64}" destId="{C804274B-4B5A-4A8B-BF6B-5264F87207ED}" srcOrd="0" destOrd="0" presId="urn:microsoft.com/office/officeart/2005/8/layout/orgChart1"/>
    <dgm:cxn modelId="{DA451E98-78FE-8C44-8884-CB94EAC4C37B}" type="presOf" srcId="{BEA7E4C5-D453-C847-8D2E-679466A980C6}" destId="{3449A339-6B57-0049-8A89-74859016A61A}" srcOrd="1" destOrd="0" presId="urn:microsoft.com/office/officeart/2005/8/layout/orgChart1"/>
    <dgm:cxn modelId="{06E8F988-5426-407D-8025-2ABDD549EE6C}" type="presOf" srcId="{34263EBF-2A5C-43FD-8E7B-53C16F0C8440}" destId="{146FA3D9-E06D-46C9-BBEE-E252F2031F32}" srcOrd="0" destOrd="0" presId="urn:microsoft.com/office/officeart/2005/8/layout/orgChart1"/>
    <dgm:cxn modelId="{4786E8C4-0516-4EF5-BD9A-18BF6F40DB79}" srcId="{44EB180C-6008-4C05-B7AB-BA271D9F237D}" destId="{DA6AA7C8-9077-4EE0-B595-FFBD01F7B810}" srcOrd="1" destOrd="0" parTransId="{EF063BDC-7D0C-4C28-B34A-A80DF26F7F20}" sibTransId="{B93CC319-91F9-4FD6-8141-924E90C5F93E}"/>
    <dgm:cxn modelId="{AA9E4BB9-DCE3-BD49-B6D8-0D20EB5A06F6}" srcId="{CD425564-EAE3-4801-9F0C-E57F82EA09A7}" destId="{BEA7E4C5-D453-C847-8D2E-679466A980C6}" srcOrd="2" destOrd="0" parTransId="{692E624C-11F2-174C-878D-E569B0984345}" sibTransId="{E88A0A92-5315-1044-918F-AD3426F6D3D4}"/>
    <dgm:cxn modelId="{C91DB2BE-6A53-A04F-8CB7-0097101BCCF3}" type="presOf" srcId="{237CA4CA-48E4-C544-8E77-06354D987627}" destId="{9B808CEB-7F9D-4D4D-8F8C-3847AD1741D9}" srcOrd="0" destOrd="0" presId="urn:microsoft.com/office/officeart/2005/8/layout/orgChart1"/>
    <dgm:cxn modelId="{E7430704-0F6B-824F-8E43-B7F6231EF98F}" type="presOf" srcId="{BE8E38BA-5EBF-4A4A-87F5-BE78F0AA1D60}" destId="{19E1892D-A954-3A40-B92A-DBB07346C39E}" srcOrd="0" destOrd="0" presId="urn:microsoft.com/office/officeart/2005/8/layout/orgChart1"/>
    <dgm:cxn modelId="{49376316-BE4B-8246-B218-A4008824BBA0}" type="presOf" srcId="{1A200A2E-450A-5548-9B4C-FB397F84607B}" destId="{2BCDF5D4-C310-E448-A724-054D07BBC291}" srcOrd="1" destOrd="0" presId="urn:microsoft.com/office/officeart/2005/8/layout/orgChart1"/>
    <dgm:cxn modelId="{DD249DA9-2D62-4583-A065-440AFB37D65D}" type="presOf" srcId="{606E7474-8BE9-4551-8308-81BEF5BFE124}" destId="{0FA8A1EF-6627-43FA-8A47-DBD2FBE410D6}" srcOrd="0" destOrd="0" presId="urn:microsoft.com/office/officeart/2005/8/layout/orgChart1"/>
    <dgm:cxn modelId="{B373E3E6-6D4E-4441-9F27-83CC18045959}" srcId="{790817DE-F62A-4EFB-8C75-E6327F4625AE}" destId="{FD0545CB-75D9-486F-BE60-20218CC3C451}" srcOrd="0" destOrd="0" parTransId="{DBBFD1A6-AC96-4955-8DE7-4908763F2618}" sibTransId="{E5F83F7E-02A8-4302-8BB4-DAAF02C2D848}"/>
    <dgm:cxn modelId="{6BF83B58-E8F0-4CC2-B501-6508E1238C77}" type="presOf" srcId="{DBBFD1A6-AC96-4955-8DE7-4908763F2618}" destId="{B1383C31-9894-4469-84F0-714406F0A5F5}" srcOrd="0" destOrd="0" presId="urn:microsoft.com/office/officeart/2005/8/layout/orgChart1"/>
    <dgm:cxn modelId="{BF60894C-0AD0-4057-A382-50B48F9141E2}" type="presOf" srcId="{9D9B84E3-7573-4C0A-9C24-45F34D689E97}" destId="{C0A0EFF3-52BE-4C80-A239-DB94087AB5E4}" srcOrd="0" destOrd="0" presId="urn:microsoft.com/office/officeart/2005/8/layout/orgChart1"/>
    <dgm:cxn modelId="{E7BB1BFD-37FA-4B54-BA57-CDE56488E884}" srcId="{CD425564-EAE3-4801-9F0C-E57F82EA09A7}" destId="{790817DE-F62A-4EFB-8C75-E6327F4625AE}" srcOrd="0" destOrd="0" parTransId="{0F2FDCF2-E5AF-4B2F-9B7E-283E3EE1FCD0}" sibTransId="{353E31E5-634A-43C2-9566-F9510BD67AF6}"/>
    <dgm:cxn modelId="{BF2A41A0-52DD-7145-8DBD-A177B9A4EAFE}" type="presOf" srcId="{D10E807B-F787-4D0C-B9EE-4F4770E0C94F}" destId="{5B99EF52-BF07-4EB4-A78E-168F14B39355}" srcOrd="1" destOrd="0" presId="urn:microsoft.com/office/officeart/2005/8/layout/orgChart1"/>
    <dgm:cxn modelId="{BF408298-5275-0540-B59D-15D8316A21C9}" srcId="{8E90C8BF-239D-2B44-90D6-E629611EE4F7}" destId="{FBB71C78-08C8-B548-A0D1-ADAB19F6CD61}" srcOrd="0" destOrd="0" parTransId="{6129C067-E82F-0B4D-8030-D3B2F4A48CDD}" sibTransId="{CDFF8F03-0712-0047-ACA7-3ACA4D3C8528}"/>
    <dgm:cxn modelId="{7DDE5F4E-8B05-423D-8064-171A3D7F93A3}" type="presOf" srcId="{EF063BDC-7D0C-4C28-B34A-A80DF26F7F20}" destId="{617AA177-2357-45E9-9608-FE531046D58B}" srcOrd="0" destOrd="0" presId="urn:microsoft.com/office/officeart/2005/8/layout/orgChart1"/>
    <dgm:cxn modelId="{84FC7F0C-C4DA-4AE5-A7F1-A540DC7D7B52}" type="presOf" srcId="{DA6AA7C8-9077-4EE0-B595-FFBD01F7B810}" destId="{67476EAC-48DC-45C5-A75D-6B08F914D9A0}" srcOrd="0" destOrd="0" presId="urn:microsoft.com/office/officeart/2005/8/layout/orgChart1"/>
    <dgm:cxn modelId="{7166DA0A-A900-064E-A710-014C0E0B7111}" type="presOf" srcId="{FBB71C78-08C8-B548-A0D1-ADAB19F6CD61}" destId="{77EC5703-1EBB-6149-B945-5C46BE1B335A}" srcOrd="1" destOrd="0" presId="urn:microsoft.com/office/officeart/2005/8/layout/orgChart1"/>
    <dgm:cxn modelId="{44A1F5B0-D2EE-47B3-BC06-94C902AB3C36}" type="presOf" srcId="{FD0545CB-75D9-486F-BE60-20218CC3C451}" destId="{052AC034-432C-491B-B643-7B23FD39C664}" srcOrd="0" destOrd="0" presId="urn:microsoft.com/office/officeart/2005/8/layout/orgChart1"/>
    <dgm:cxn modelId="{7EAB7A47-1C29-4517-9306-9A204A2DFA5F}" type="presOf" srcId="{790817DE-F62A-4EFB-8C75-E6327F4625AE}" destId="{D2F92BBE-0166-4AD2-8EB1-D1697A55EAE3}" srcOrd="0" destOrd="0" presId="urn:microsoft.com/office/officeart/2005/8/layout/orgChart1"/>
    <dgm:cxn modelId="{1B107197-67AC-D14C-83E9-95C6B50576A8}" type="presOf" srcId="{7B3D850A-167C-434C-8515-8D89A0F54987}" destId="{E4BD1E5B-9CA9-B340-B3EC-549FDD952B23}" srcOrd="0" destOrd="0" presId="urn:microsoft.com/office/officeart/2005/8/layout/orgChart1"/>
    <dgm:cxn modelId="{0D37CE87-E43C-B044-91CC-FBC6CBF6F6AB}" type="presOf" srcId="{7D476FBF-C3DB-4C00-A77C-322CCC373D1A}" destId="{A6313ABE-24F1-4EB5-89E3-1213BC04BFF8}" srcOrd="0" destOrd="0" presId="urn:microsoft.com/office/officeart/2005/8/layout/orgChart1"/>
    <dgm:cxn modelId="{D62DF42B-353B-C24B-A1C7-C90384C40E09}" srcId="{FBB71C78-08C8-B548-A0D1-ADAB19F6CD61}" destId="{1A200A2E-450A-5548-9B4C-FB397F84607B}" srcOrd="0" destOrd="0" parTransId="{7B3D850A-167C-434C-8515-8D89A0F54987}" sibTransId="{6A122051-00F6-984F-8E30-0F91119BE31C}"/>
    <dgm:cxn modelId="{0D0AFFFC-B181-4760-8EE9-9AAC4C626266}" type="presOf" srcId="{DA6AA7C8-9077-4EE0-B595-FFBD01F7B810}" destId="{B66DBEC3-B3B2-42E8-9B8E-076E7DB2E584}" srcOrd="1" destOrd="0" presId="urn:microsoft.com/office/officeart/2005/8/layout/orgChart1"/>
    <dgm:cxn modelId="{02DDC503-ADE0-4CC1-9AF1-42579023C274}" srcId="{FD0545CB-75D9-486F-BE60-20218CC3C451}" destId="{44EB180C-6008-4C05-B7AB-BA271D9F237D}" srcOrd="0" destOrd="0" parTransId="{0012D4D2-8000-4A37-8011-FE93E1199A47}" sibTransId="{DC511726-3903-4BFC-A1EC-B96F19968A21}"/>
    <dgm:cxn modelId="{AC9CAFB4-4CB2-984C-B136-8FC8D7CC6A48}" type="presOf" srcId="{237CA4CA-48E4-C544-8E77-06354D987627}" destId="{525450C5-D9C7-974A-B8A0-C1E8FA3D4811}" srcOrd="1" destOrd="0" presId="urn:microsoft.com/office/officeart/2005/8/layout/orgChart1"/>
    <dgm:cxn modelId="{F194BFDE-A83F-3847-BB1B-E2242B988CC4}" type="presOf" srcId="{BCF4C101-6B5A-4049-B7DC-7C7DEE528E79}" destId="{BC93D336-1100-4AAC-8B37-059E03701C83}" srcOrd="1" destOrd="0" presId="urn:microsoft.com/office/officeart/2005/8/layout/orgChart1"/>
    <dgm:cxn modelId="{1E8535C4-91F0-45C5-8AB7-A9BD3CD92C0A}" type="presOf" srcId="{CD425564-EAE3-4801-9F0C-E57F82EA09A7}" destId="{D1337AD4-7C3C-4D58-B74F-0A27CC75B607}" srcOrd="0" destOrd="0" presId="urn:microsoft.com/office/officeart/2005/8/layout/orgChart1"/>
    <dgm:cxn modelId="{44FCC9EF-4FFE-5A4F-855E-C77797A6F3B3}" type="presOf" srcId="{73C7D099-37B2-4CDA-9DE2-B7EB424FC4EE}" destId="{E309E5D9-25F7-4EF9-9059-A5FBF6C53B04}" srcOrd="0" destOrd="0" presId="urn:microsoft.com/office/officeart/2005/8/layout/orgChart1"/>
    <dgm:cxn modelId="{76150813-714D-F848-82E3-DACDB75CBEAC}" type="presOf" srcId="{1A200A2E-450A-5548-9B4C-FB397F84607B}" destId="{50D5BA47-9268-7547-83F7-13019ED2E1AA}" srcOrd="0" destOrd="0" presId="urn:microsoft.com/office/officeart/2005/8/layout/orgChart1"/>
    <dgm:cxn modelId="{A432008E-445E-4448-BF57-8444458D10E8}" type="presOf" srcId="{44EB180C-6008-4C05-B7AB-BA271D9F237D}" destId="{60127723-A771-4F75-A35A-46F78E5B1D20}" srcOrd="0" destOrd="0" presId="urn:microsoft.com/office/officeart/2005/8/layout/orgChart1"/>
    <dgm:cxn modelId="{5E4BD222-95FC-154B-A77E-711D7C30163D}" type="presOf" srcId="{713325F1-80EF-9A4A-A6F7-F225733970DF}" destId="{AB55018E-DE38-6744-9DA9-2731F5FC8BD7}" srcOrd="1" destOrd="0" presId="urn:microsoft.com/office/officeart/2005/8/layout/orgChart1"/>
    <dgm:cxn modelId="{DE10FBA1-0EC9-41B0-8D16-C0B856BF28AA}" type="presOf" srcId="{9D9B84E3-7573-4C0A-9C24-45F34D689E97}" destId="{0748546E-6854-4F8D-A632-7A7CC71C377A}" srcOrd="1" destOrd="0" presId="urn:microsoft.com/office/officeart/2005/8/layout/orgChart1"/>
    <dgm:cxn modelId="{9E12CE53-1F91-9D4E-B4D3-E6158ADFCF70}" type="presOf" srcId="{8E90C8BF-239D-2B44-90D6-E629611EE4F7}" destId="{98844A5F-7512-D54A-A4F2-D6C9E5559C6B}" srcOrd="1" destOrd="0" presId="urn:microsoft.com/office/officeart/2005/8/layout/orgChart1"/>
    <dgm:cxn modelId="{190FB5E6-DEC4-4E60-9E4A-83DE1B4E9A04}" srcId="{237CA4CA-48E4-C544-8E77-06354D987627}" destId="{BCF4C101-6B5A-4049-B7DC-7C7DEE528E79}" srcOrd="0" destOrd="0" parTransId="{73C7D099-37B2-4CDA-9DE2-B7EB424FC4EE}" sibTransId="{B1A9CC24-5272-4566-96C9-01002287B17E}"/>
    <dgm:cxn modelId="{3CCB34A0-FB9D-334E-A9D0-0DAEF8D4D24F}" srcId="{DA6AA7C8-9077-4EE0-B595-FFBD01F7B810}" destId="{237CA4CA-48E4-C544-8E77-06354D987627}" srcOrd="0" destOrd="0" parTransId="{C54661FD-0E63-6F40-BD79-BF78BAF3E348}" sibTransId="{8A913F14-C2B6-6F42-9451-7A72D17797F7}"/>
    <dgm:cxn modelId="{3A94CF96-F8A7-D849-B3AC-35DFD2771520}" type="presOf" srcId="{8E90C8BF-239D-2B44-90D6-E629611EE4F7}" destId="{58F5B106-0E4C-124F-A9E1-7AD402D519AD}" srcOrd="0" destOrd="0" presId="urn:microsoft.com/office/officeart/2005/8/layout/orgChart1"/>
    <dgm:cxn modelId="{798E22DA-233C-46C5-BEFB-930163A1A91E}" type="presOf" srcId="{44EB180C-6008-4C05-B7AB-BA271D9F237D}" destId="{E0AFD22C-BD8B-496C-A12B-BA149CB57669}" srcOrd="1" destOrd="0" presId="urn:microsoft.com/office/officeart/2005/8/layout/orgChart1"/>
    <dgm:cxn modelId="{5D2F0FDD-7400-430F-BD1D-D08AD67C9F80}" type="presOf" srcId="{7BF93A2A-9280-499E-8156-2BA2D1C4FF5A}" destId="{D5EE43BC-2A93-4D0C-B5E4-7F2F8B4E84FD}" srcOrd="0" destOrd="0" presId="urn:microsoft.com/office/officeart/2005/8/layout/orgChart1"/>
    <dgm:cxn modelId="{57FF8918-0FA2-714D-A7BD-95B195548137}" type="presOf" srcId="{C54661FD-0E63-6F40-BD79-BF78BAF3E348}" destId="{6AA37AB9-D936-4C42-96FB-75615E57789B}" srcOrd="0" destOrd="0" presId="urn:microsoft.com/office/officeart/2005/8/layout/orgChart1"/>
    <dgm:cxn modelId="{BDD7D4B6-C89A-DD46-A9D1-4E3141523670}" type="presOf" srcId="{6129C067-E82F-0B4D-8030-D3B2F4A48CDD}" destId="{AC9417E8-FE57-2B43-9763-A4C08F1BD5A5}" srcOrd="0" destOrd="0" presId="urn:microsoft.com/office/officeart/2005/8/layout/orgChart1"/>
    <dgm:cxn modelId="{C256045B-7A4E-4393-92E8-66F9131D9243}" type="presParOf" srcId="{D1337AD4-7C3C-4D58-B74F-0A27CC75B607}" destId="{691BFF43-20E0-4CC9-AE3B-968D2AB53FE6}" srcOrd="0" destOrd="0" presId="urn:microsoft.com/office/officeart/2005/8/layout/orgChart1"/>
    <dgm:cxn modelId="{51CAAED0-44C8-4C80-B370-CB1130EC3A9E}" type="presParOf" srcId="{691BFF43-20E0-4CC9-AE3B-968D2AB53FE6}" destId="{F9CABE03-B1A0-4A51-BFBA-28D934B32E4C}" srcOrd="0" destOrd="0" presId="urn:microsoft.com/office/officeart/2005/8/layout/orgChart1"/>
    <dgm:cxn modelId="{F046A57D-8E42-4295-AF39-D3A95EB83144}" type="presParOf" srcId="{F9CABE03-B1A0-4A51-BFBA-28D934B32E4C}" destId="{D2F92BBE-0166-4AD2-8EB1-D1697A55EAE3}" srcOrd="0" destOrd="0" presId="urn:microsoft.com/office/officeart/2005/8/layout/orgChart1"/>
    <dgm:cxn modelId="{3EE54E82-A634-4BC7-8A48-71875DE7690B}" type="presParOf" srcId="{F9CABE03-B1A0-4A51-BFBA-28D934B32E4C}" destId="{D4BDD745-09A7-4100-9F35-22EAC8EF4931}" srcOrd="1" destOrd="0" presId="urn:microsoft.com/office/officeart/2005/8/layout/orgChart1"/>
    <dgm:cxn modelId="{8D233EDE-1C0A-4330-A9B3-894CFE8A2B8D}" type="presParOf" srcId="{691BFF43-20E0-4CC9-AE3B-968D2AB53FE6}" destId="{FAFC55F1-8202-4312-ADE8-074C408BE485}" srcOrd="1" destOrd="0" presId="urn:microsoft.com/office/officeart/2005/8/layout/orgChart1"/>
    <dgm:cxn modelId="{02A61102-D533-4D0B-B0F5-CBF0239203BC}" type="presParOf" srcId="{FAFC55F1-8202-4312-ADE8-074C408BE485}" destId="{B1383C31-9894-4469-84F0-714406F0A5F5}" srcOrd="0" destOrd="0" presId="urn:microsoft.com/office/officeart/2005/8/layout/orgChart1"/>
    <dgm:cxn modelId="{BA8ABB91-6897-4D4B-A71D-1A07A9920F63}" type="presParOf" srcId="{FAFC55F1-8202-4312-ADE8-074C408BE485}" destId="{FDB60086-EE3C-4BE1-894F-F771964A5371}" srcOrd="1" destOrd="0" presId="urn:microsoft.com/office/officeart/2005/8/layout/orgChart1"/>
    <dgm:cxn modelId="{B22D305E-5B09-461A-9527-44E5663A4E7F}" type="presParOf" srcId="{FDB60086-EE3C-4BE1-894F-F771964A5371}" destId="{174846E7-AF23-41E4-87DA-539E348CB69F}" srcOrd="0" destOrd="0" presId="urn:microsoft.com/office/officeart/2005/8/layout/orgChart1"/>
    <dgm:cxn modelId="{2573C290-9CCC-4DF1-995B-1E8F2D5236E7}" type="presParOf" srcId="{174846E7-AF23-41E4-87DA-539E348CB69F}" destId="{052AC034-432C-491B-B643-7B23FD39C664}" srcOrd="0" destOrd="0" presId="urn:microsoft.com/office/officeart/2005/8/layout/orgChart1"/>
    <dgm:cxn modelId="{B53AAA95-89C6-4DA0-8F30-E04A5B07024F}" type="presParOf" srcId="{174846E7-AF23-41E4-87DA-539E348CB69F}" destId="{AD0B7A3B-2754-4400-BFC1-046DB6DB9DBF}" srcOrd="1" destOrd="0" presId="urn:microsoft.com/office/officeart/2005/8/layout/orgChart1"/>
    <dgm:cxn modelId="{5565ABAF-1086-4CE9-94B7-B666C0D901A3}" type="presParOf" srcId="{FDB60086-EE3C-4BE1-894F-F771964A5371}" destId="{EC035834-A4C8-4C5D-B544-609E8873708B}" srcOrd="1" destOrd="0" presId="urn:microsoft.com/office/officeart/2005/8/layout/orgChart1"/>
    <dgm:cxn modelId="{FC499CD2-5026-45D2-B59B-1DE1451D9758}" type="presParOf" srcId="{EC035834-A4C8-4C5D-B544-609E8873708B}" destId="{9930EFB1-590E-4EBC-A1CA-CF69E174983C}" srcOrd="0" destOrd="0" presId="urn:microsoft.com/office/officeart/2005/8/layout/orgChart1"/>
    <dgm:cxn modelId="{E6C6D501-D650-4394-98EF-9548E20A784E}" type="presParOf" srcId="{EC035834-A4C8-4C5D-B544-609E8873708B}" destId="{039563C5-E52E-4404-A2FB-421289572328}" srcOrd="1" destOrd="0" presId="urn:microsoft.com/office/officeart/2005/8/layout/orgChart1"/>
    <dgm:cxn modelId="{A88A63F6-418A-4D4A-82B8-6463E5809C73}" type="presParOf" srcId="{039563C5-E52E-4404-A2FB-421289572328}" destId="{F0A4D62C-D90A-40EE-ADE8-24396D15F541}" srcOrd="0" destOrd="0" presId="urn:microsoft.com/office/officeart/2005/8/layout/orgChart1"/>
    <dgm:cxn modelId="{6912EA9D-3145-4FB6-82CA-5F87A053D740}" type="presParOf" srcId="{F0A4D62C-D90A-40EE-ADE8-24396D15F541}" destId="{60127723-A771-4F75-A35A-46F78E5B1D20}" srcOrd="0" destOrd="0" presId="urn:microsoft.com/office/officeart/2005/8/layout/orgChart1"/>
    <dgm:cxn modelId="{518429A8-5E52-40B4-95DC-C63AD1ECAE6D}" type="presParOf" srcId="{F0A4D62C-D90A-40EE-ADE8-24396D15F541}" destId="{E0AFD22C-BD8B-496C-A12B-BA149CB57669}" srcOrd="1" destOrd="0" presId="urn:microsoft.com/office/officeart/2005/8/layout/orgChart1"/>
    <dgm:cxn modelId="{309DD5B0-6F7E-4212-8C4D-3636969A7754}" type="presParOf" srcId="{039563C5-E52E-4404-A2FB-421289572328}" destId="{41A5413C-03E1-4EBE-8DB6-86848032BA17}" srcOrd="1" destOrd="0" presId="urn:microsoft.com/office/officeart/2005/8/layout/orgChart1"/>
    <dgm:cxn modelId="{82C50E29-CF6C-4219-BCDF-95285C114851}" type="presParOf" srcId="{41A5413C-03E1-4EBE-8DB6-86848032BA17}" destId="{C804274B-4B5A-4A8B-BF6B-5264F87207ED}" srcOrd="0" destOrd="0" presId="urn:microsoft.com/office/officeart/2005/8/layout/orgChart1"/>
    <dgm:cxn modelId="{4A2968E9-4DDE-4502-9142-ACD9296D06F1}" type="presParOf" srcId="{41A5413C-03E1-4EBE-8DB6-86848032BA17}" destId="{63B29822-7BF1-47AA-A235-2D410D70234A}" srcOrd="1" destOrd="0" presId="urn:microsoft.com/office/officeart/2005/8/layout/orgChart1"/>
    <dgm:cxn modelId="{F92E482E-F51A-4B42-B03E-D3ACA48CC8F3}" type="presParOf" srcId="{63B29822-7BF1-47AA-A235-2D410D70234A}" destId="{5DE3E1DF-038D-4E80-803F-AD3C0F1AF949}" srcOrd="0" destOrd="0" presId="urn:microsoft.com/office/officeart/2005/8/layout/orgChart1"/>
    <dgm:cxn modelId="{81C5039B-79FF-4AA2-A201-C1B35AA5EEAF}" type="presParOf" srcId="{5DE3E1DF-038D-4E80-803F-AD3C0F1AF949}" destId="{146FA3D9-E06D-46C9-BBEE-E252F2031F32}" srcOrd="0" destOrd="0" presId="urn:microsoft.com/office/officeart/2005/8/layout/orgChart1"/>
    <dgm:cxn modelId="{F73FA561-14EB-4C77-8DCB-9BE4039977D8}" type="presParOf" srcId="{5DE3E1DF-038D-4E80-803F-AD3C0F1AF949}" destId="{03A5A122-85D1-4AA7-ADA8-7208D7EEA7F1}" srcOrd="1" destOrd="0" presId="urn:microsoft.com/office/officeart/2005/8/layout/orgChart1"/>
    <dgm:cxn modelId="{1446A1EA-3157-4F87-B205-4B315FDAFD05}" type="presParOf" srcId="{63B29822-7BF1-47AA-A235-2D410D70234A}" destId="{ACAC3678-2156-4948-82E9-C05E54BA5DAC}" srcOrd="1" destOrd="0" presId="urn:microsoft.com/office/officeart/2005/8/layout/orgChart1"/>
    <dgm:cxn modelId="{94894BEB-3BD1-4DF2-BC56-CB359B0C01CC}" type="presParOf" srcId="{ACAC3678-2156-4948-82E9-C05E54BA5DAC}" destId="{91E3C9AA-34DA-459A-AD84-1F77D5140140}" srcOrd="0" destOrd="0" presId="urn:microsoft.com/office/officeart/2005/8/layout/orgChart1"/>
    <dgm:cxn modelId="{FE466154-B9CF-4AA2-8EA2-60460D30DA1D}" type="presParOf" srcId="{ACAC3678-2156-4948-82E9-C05E54BA5DAC}" destId="{243A582A-F5E9-497A-87BA-79403FCCF326}" srcOrd="1" destOrd="0" presId="urn:microsoft.com/office/officeart/2005/8/layout/orgChart1"/>
    <dgm:cxn modelId="{DBB31ACF-8390-4D58-929C-B2A97D76C42A}" type="presParOf" srcId="{243A582A-F5E9-497A-87BA-79403FCCF326}" destId="{D660821E-4BE6-4FD2-9251-75BF3A1EF44E}" srcOrd="0" destOrd="0" presId="urn:microsoft.com/office/officeart/2005/8/layout/orgChart1"/>
    <dgm:cxn modelId="{5A9A1FB9-207E-43BC-96F1-B695AE1DC5E0}" type="presParOf" srcId="{D660821E-4BE6-4FD2-9251-75BF3A1EF44E}" destId="{D5EE43BC-2A93-4D0C-B5E4-7F2F8B4E84FD}" srcOrd="0" destOrd="0" presId="urn:microsoft.com/office/officeart/2005/8/layout/orgChart1"/>
    <dgm:cxn modelId="{5D1880F5-24BF-4121-A7ED-A20D201D3F37}" type="presParOf" srcId="{D660821E-4BE6-4FD2-9251-75BF3A1EF44E}" destId="{1487EA75-3C7E-4DB4-AEF7-77A4CC2224D6}" srcOrd="1" destOrd="0" presId="urn:microsoft.com/office/officeart/2005/8/layout/orgChart1"/>
    <dgm:cxn modelId="{54659704-BB46-49C3-89A8-7C2997C9CB9C}" type="presParOf" srcId="{243A582A-F5E9-497A-87BA-79403FCCF326}" destId="{06B9746C-CA8D-4B30-BE54-94F88DFE9F9A}" srcOrd="1" destOrd="0" presId="urn:microsoft.com/office/officeart/2005/8/layout/orgChart1"/>
    <dgm:cxn modelId="{85ED715B-B1AE-4A38-9407-5AD9BF92B884}" type="presParOf" srcId="{06B9746C-CA8D-4B30-BE54-94F88DFE9F9A}" destId="{0FA8A1EF-6627-43FA-8A47-DBD2FBE410D6}" srcOrd="0" destOrd="0" presId="urn:microsoft.com/office/officeart/2005/8/layout/orgChart1"/>
    <dgm:cxn modelId="{32E983C4-79AD-49B2-9314-773EF4B51A78}" type="presParOf" srcId="{06B9746C-CA8D-4B30-BE54-94F88DFE9F9A}" destId="{0B4440D5-8F9E-47DE-833F-6A1386C9212A}" srcOrd="1" destOrd="0" presId="urn:microsoft.com/office/officeart/2005/8/layout/orgChart1"/>
    <dgm:cxn modelId="{D18260F1-9707-4F2B-BCEB-05C54150B27E}" type="presParOf" srcId="{0B4440D5-8F9E-47DE-833F-6A1386C9212A}" destId="{3E5F9982-88D7-4FB5-99A8-39898C1383D1}" srcOrd="0" destOrd="0" presId="urn:microsoft.com/office/officeart/2005/8/layout/orgChart1"/>
    <dgm:cxn modelId="{B8696C77-9FDC-4DA8-A272-BDA9780E57C6}" type="presParOf" srcId="{3E5F9982-88D7-4FB5-99A8-39898C1383D1}" destId="{C0A0EFF3-52BE-4C80-A239-DB94087AB5E4}" srcOrd="0" destOrd="0" presId="urn:microsoft.com/office/officeart/2005/8/layout/orgChart1"/>
    <dgm:cxn modelId="{AB7DF4BB-95DC-4743-9EDF-47BECA3E6C8E}" type="presParOf" srcId="{3E5F9982-88D7-4FB5-99A8-39898C1383D1}" destId="{0748546E-6854-4F8D-A632-7A7CC71C377A}" srcOrd="1" destOrd="0" presId="urn:microsoft.com/office/officeart/2005/8/layout/orgChart1"/>
    <dgm:cxn modelId="{63786E2F-B644-4A07-A3AE-BE74DE7A31F3}" type="presParOf" srcId="{0B4440D5-8F9E-47DE-833F-6A1386C9212A}" destId="{AB7223D1-C66A-406D-8885-DC8B5648A2D9}" srcOrd="1" destOrd="0" presId="urn:microsoft.com/office/officeart/2005/8/layout/orgChart1"/>
    <dgm:cxn modelId="{517F388E-79C7-451F-A72E-602696FD4797}" type="presParOf" srcId="{0B4440D5-8F9E-47DE-833F-6A1386C9212A}" destId="{796E41F3-278F-4AD8-A58D-883D6648E717}" srcOrd="2" destOrd="0" presId="urn:microsoft.com/office/officeart/2005/8/layout/orgChart1"/>
    <dgm:cxn modelId="{205127F8-3B48-4321-9C3A-74FFCED92CDA}" type="presParOf" srcId="{243A582A-F5E9-497A-87BA-79403FCCF326}" destId="{45CB6053-0D1B-40B3-98B6-A5D8B1F43821}" srcOrd="2" destOrd="0" presId="urn:microsoft.com/office/officeart/2005/8/layout/orgChart1"/>
    <dgm:cxn modelId="{F7AAC6BF-DB64-4BCA-951A-C663F8FA0DDB}" type="presParOf" srcId="{63B29822-7BF1-47AA-A235-2D410D70234A}" destId="{D11DE307-3405-4D88-9831-FCA4C5930059}" srcOrd="2" destOrd="0" presId="urn:microsoft.com/office/officeart/2005/8/layout/orgChart1"/>
    <dgm:cxn modelId="{D4C5056D-59EF-432A-9A3A-0CA8A0FB1269}" type="presParOf" srcId="{41A5413C-03E1-4EBE-8DB6-86848032BA17}" destId="{617AA177-2357-45E9-9608-FE531046D58B}" srcOrd="2" destOrd="0" presId="urn:microsoft.com/office/officeart/2005/8/layout/orgChart1"/>
    <dgm:cxn modelId="{BF01420D-59C2-4711-86C0-F4D03D8F759C}" type="presParOf" srcId="{41A5413C-03E1-4EBE-8DB6-86848032BA17}" destId="{BE356B18-4AC1-4F03-BBC1-5DA4E404F13F}" srcOrd="3" destOrd="0" presId="urn:microsoft.com/office/officeart/2005/8/layout/orgChart1"/>
    <dgm:cxn modelId="{56A380FA-8D25-4261-AEC6-922EEBC81CB7}" type="presParOf" srcId="{BE356B18-4AC1-4F03-BBC1-5DA4E404F13F}" destId="{1DE3F54C-0B81-4EE6-B585-61E193602E6A}" srcOrd="0" destOrd="0" presId="urn:microsoft.com/office/officeart/2005/8/layout/orgChart1"/>
    <dgm:cxn modelId="{1B2DF883-D705-4006-96BB-332E438A15E8}" type="presParOf" srcId="{1DE3F54C-0B81-4EE6-B585-61E193602E6A}" destId="{67476EAC-48DC-45C5-A75D-6B08F914D9A0}" srcOrd="0" destOrd="0" presId="urn:microsoft.com/office/officeart/2005/8/layout/orgChart1"/>
    <dgm:cxn modelId="{D33ADE3F-D973-47EC-B515-336A0EFBF507}" type="presParOf" srcId="{1DE3F54C-0B81-4EE6-B585-61E193602E6A}" destId="{B66DBEC3-B3B2-42E8-9B8E-076E7DB2E584}" srcOrd="1" destOrd="0" presId="urn:microsoft.com/office/officeart/2005/8/layout/orgChart1"/>
    <dgm:cxn modelId="{4427032B-35A7-4D30-AF8C-E41D4FAB622E}" type="presParOf" srcId="{BE356B18-4AC1-4F03-BBC1-5DA4E404F13F}" destId="{CBBA80D5-11A5-47A6-B076-12F05AE449CB}" srcOrd="1" destOrd="0" presId="urn:microsoft.com/office/officeart/2005/8/layout/orgChart1"/>
    <dgm:cxn modelId="{0C4B0DE0-7CAD-5841-AD6F-0B29ED448968}" type="presParOf" srcId="{CBBA80D5-11A5-47A6-B076-12F05AE449CB}" destId="{6AA37AB9-D936-4C42-96FB-75615E57789B}" srcOrd="0" destOrd="0" presId="urn:microsoft.com/office/officeart/2005/8/layout/orgChart1"/>
    <dgm:cxn modelId="{ECFF4650-01C4-A348-A108-C0176082B260}" type="presParOf" srcId="{CBBA80D5-11A5-47A6-B076-12F05AE449CB}" destId="{A5DB9648-26E5-1D44-A036-54030E54EFB4}" srcOrd="1" destOrd="0" presId="urn:microsoft.com/office/officeart/2005/8/layout/orgChart1"/>
    <dgm:cxn modelId="{3F0B8837-955F-F34B-8EC8-8CDBB6E41E77}" type="presParOf" srcId="{A5DB9648-26E5-1D44-A036-54030E54EFB4}" destId="{3553D334-0265-1847-9B5B-4D8A236753BF}" srcOrd="0" destOrd="0" presId="urn:microsoft.com/office/officeart/2005/8/layout/orgChart1"/>
    <dgm:cxn modelId="{82E38514-C653-CE4D-8754-72366BEDB946}" type="presParOf" srcId="{3553D334-0265-1847-9B5B-4D8A236753BF}" destId="{9B808CEB-7F9D-4D4D-8F8C-3847AD1741D9}" srcOrd="0" destOrd="0" presId="urn:microsoft.com/office/officeart/2005/8/layout/orgChart1"/>
    <dgm:cxn modelId="{238FCF8B-6E57-8645-B09F-EE85322B06ED}" type="presParOf" srcId="{3553D334-0265-1847-9B5B-4D8A236753BF}" destId="{525450C5-D9C7-974A-B8A0-C1E8FA3D4811}" srcOrd="1" destOrd="0" presId="urn:microsoft.com/office/officeart/2005/8/layout/orgChart1"/>
    <dgm:cxn modelId="{E737BA35-CCCF-B14B-BB27-0F27A97470B0}" type="presParOf" srcId="{A5DB9648-26E5-1D44-A036-54030E54EFB4}" destId="{FA0F53B5-D84A-6D4F-8A6E-3B7FAA9A6446}" srcOrd="1" destOrd="0" presId="urn:microsoft.com/office/officeart/2005/8/layout/orgChart1"/>
    <dgm:cxn modelId="{63F9C718-5A5D-2C44-934F-1B9C9FA19F88}" type="presParOf" srcId="{FA0F53B5-D84A-6D4F-8A6E-3B7FAA9A6446}" destId="{E309E5D9-25F7-4EF9-9059-A5FBF6C53B04}" srcOrd="0" destOrd="0" presId="urn:microsoft.com/office/officeart/2005/8/layout/orgChart1"/>
    <dgm:cxn modelId="{AA9EFADE-C45B-C44D-975F-BE38AE2BB637}" type="presParOf" srcId="{FA0F53B5-D84A-6D4F-8A6E-3B7FAA9A6446}" destId="{14C5C382-202D-4544-9EBD-2A31A347FA5A}" srcOrd="1" destOrd="0" presId="urn:microsoft.com/office/officeart/2005/8/layout/orgChart1"/>
    <dgm:cxn modelId="{5C50DEF9-F8B8-734C-8CF3-C22BE2FFF19D}" type="presParOf" srcId="{14C5C382-202D-4544-9EBD-2A31A347FA5A}" destId="{B87150F8-8EFB-4F4D-BB59-72479362E431}" srcOrd="0" destOrd="0" presId="urn:microsoft.com/office/officeart/2005/8/layout/orgChart1"/>
    <dgm:cxn modelId="{2ADEF2DE-F931-504F-AEE7-8672F8BCE3B9}" type="presParOf" srcId="{B87150F8-8EFB-4F4D-BB59-72479362E431}" destId="{CC46AD89-0CD4-48EA-BC4C-0673D914A7A7}" srcOrd="0" destOrd="0" presId="urn:microsoft.com/office/officeart/2005/8/layout/orgChart1"/>
    <dgm:cxn modelId="{439DB23A-E8FB-CA41-A266-424DE7B62B33}" type="presParOf" srcId="{B87150F8-8EFB-4F4D-BB59-72479362E431}" destId="{BC93D336-1100-4AAC-8B37-059E03701C83}" srcOrd="1" destOrd="0" presId="urn:microsoft.com/office/officeart/2005/8/layout/orgChart1"/>
    <dgm:cxn modelId="{A0531AAC-6BF2-F74E-9E9C-9E61BC282E2D}" type="presParOf" srcId="{14C5C382-202D-4544-9EBD-2A31A347FA5A}" destId="{20C4F107-C360-4197-83DB-8EC194EF0734}" srcOrd="1" destOrd="0" presId="urn:microsoft.com/office/officeart/2005/8/layout/orgChart1"/>
    <dgm:cxn modelId="{26070460-D1D2-A44A-9273-EEA1734BC47D}" type="presParOf" srcId="{20C4F107-C360-4197-83DB-8EC194EF0734}" destId="{A6313ABE-24F1-4EB5-89E3-1213BC04BFF8}" srcOrd="0" destOrd="0" presId="urn:microsoft.com/office/officeart/2005/8/layout/orgChart1"/>
    <dgm:cxn modelId="{576FB3A1-35AD-9747-B005-634A35335A9F}" type="presParOf" srcId="{20C4F107-C360-4197-83DB-8EC194EF0734}" destId="{3CD619E8-D39E-4763-B957-587E50080DE9}" srcOrd="1" destOrd="0" presId="urn:microsoft.com/office/officeart/2005/8/layout/orgChart1"/>
    <dgm:cxn modelId="{AC717D8F-57AD-2148-B3E5-60C7DE026D6D}" type="presParOf" srcId="{3CD619E8-D39E-4763-B957-587E50080DE9}" destId="{CD70B4F5-008D-41D6-84A8-2DD6E3C0DE84}" srcOrd="0" destOrd="0" presId="urn:microsoft.com/office/officeart/2005/8/layout/orgChart1"/>
    <dgm:cxn modelId="{17F42942-EE9A-674E-8E81-A8CC7CB33266}" type="presParOf" srcId="{CD70B4F5-008D-41D6-84A8-2DD6E3C0DE84}" destId="{7CD97A70-8C2B-47DE-B5E8-D5D1EFA04692}" srcOrd="0" destOrd="0" presId="urn:microsoft.com/office/officeart/2005/8/layout/orgChart1"/>
    <dgm:cxn modelId="{AAA633C2-026D-164A-9179-881347F22649}" type="presParOf" srcId="{CD70B4F5-008D-41D6-84A8-2DD6E3C0DE84}" destId="{5B99EF52-BF07-4EB4-A78E-168F14B39355}" srcOrd="1" destOrd="0" presId="urn:microsoft.com/office/officeart/2005/8/layout/orgChart1"/>
    <dgm:cxn modelId="{51EFBC43-E87E-F34F-B154-3902F906DCAE}" type="presParOf" srcId="{3CD619E8-D39E-4763-B957-587E50080DE9}" destId="{18DBABD8-F963-4453-911F-C6DB83B223EB}" srcOrd="1" destOrd="0" presId="urn:microsoft.com/office/officeart/2005/8/layout/orgChart1"/>
    <dgm:cxn modelId="{4A653B0B-FAE6-F94A-8E29-012A78B97154}" type="presParOf" srcId="{3CD619E8-D39E-4763-B957-587E50080DE9}" destId="{AE32FEAF-6643-4F2D-9F99-696CA95C50E3}" srcOrd="2" destOrd="0" presId="urn:microsoft.com/office/officeart/2005/8/layout/orgChart1"/>
    <dgm:cxn modelId="{E4A301B6-084E-504A-95F4-2FD3DFB1F2FB}" type="presParOf" srcId="{14C5C382-202D-4544-9EBD-2A31A347FA5A}" destId="{A9A0C082-2F0E-4F62-86AC-B3EBB24353A5}" srcOrd="2" destOrd="0" presId="urn:microsoft.com/office/officeart/2005/8/layout/orgChart1"/>
    <dgm:cxn modelId="{76E0BE31-CF5A-A549-AD0A-1A3D4D8BA7C9}" type="presParOf" srcId="{A5DB9648-26E5-1D44-A036-54030E54EFB4}" destId="{1C610AE9-507B-BD43-B2AF-C581FEF20FDD}" srcOrd="2" destOrd="0" presId="urn:microsoft.com/office/officeart/2005/8/layout/orgChart1"/>
    <dgm:cxn modelId="{5CBF7349-8574-4AB8-876B-0D2FACC5D918}" type="presParOf" srcId="{BE356B18-4AC1-4F03-BBC1-5DA4E404F13F}" destId="{E75F90A3-9759-4FD3-ABFE-6246F220836D}" srcOrd="2" destOrd="0" presId="urn:microsoft.com/office/officeart/2005/8/layout/orgChart1"/>
    <dgm:cxn modelId="{7FBCD25C-E457-460E-ADDB-1E6F7FC8B745}" type="presParOf" srcId="{039563C5-E52E-4404-A2FB-421289572328}" destId="{3B0DAC60-3BF5-4BFE-B537-92964267AC7B}" srcOrd="2" destOrd="0" presId="urn:microsoft.com/office/officeart/2005/8/layout/orgChart1"/>
    <dgm:cxn modelId="{771A5AD7-82D0-4A35-8F69-B75F37D0C301}" type="presParOf" srcId="{FDB60086-EE3C-4BE1-894F-F771964A5371}" destId="{7A67E260-CA03-465B-AA73-273FEE9116C7}" srcOrd="2" destOrd="0" presId="urn:microsoft.com/office/officeart/2005/8/layout/orgChart1"/>
    <dgm:cxn modelId="{365DCF90-C152-4CD0-B11E-5F45ED6101C0}" type="presParOf" srcId="{691BFF43-20E0-4CC9-AE3B-968D2AB53FE6}" destId="{FCB600DC-CE33-4374-9647-481C20A9191B}" srcOrd="2" destOrd="0" presId="urn:microsoft.com/office/officeart/2005/8/layout/orgChart1"/>
    <dgm:cxn modelId="{942FB54F-3643-C044-8F29-86DCDB92C89C}" type="presParOf" srcId="{D1337AD4-7C3C-4D58-B74F-0A27CC75B607}" destId="{806CEAE3-2238-3743-9FFA-89A92CC178B2}" srcOrd="1" destOrd="0" presId="urn:microsoft.com/office/officeart/2005/8/layout/orgChart1"/>
    <dgm:cxn modelId="{81707F96-DB70-5844-8E75-AAD2B5D75D54}" type="presParOf" srcId="{806CEAE3-2238-3743-9FFA-89A92CC178B2}" destId="{1257BAEF-335F-8843-9187-2F469A0D44C0}" srcOrd="0" destOrd="0" presId="urn:microsoft.com/office/officeart/2005/8/layout/orgChart1"/>
    <dgm:cxn modelId="{9A022DF6-949E-CD41-A577-8080B01A4F11}" type="presParOf" srcId="{1257BAEF-335F-8843-9187-2F469A0D44C0}" destId="{423FC4BC-CF1C-7145-83DD-0058D1FE7F58}" srcOrd="0" destOrd="0" presId="urn:microsoft.com/office/officeart/2005/8/layout/orgChart1"/>
    <dgm:cxn modelId="{A42792F2-D918-B641-8239-A942C4FC97A4}" type="presParOf" srcId="{1257BAEF-335F-8843-9187-2F469A0D44C0}" destId="{AB55018E-DE38-6744-9DA9-2731F5FC8BD7}" srcOrd="1" destOrd="0" presId="urn:microsoft.com/office/officeart/2005/8/layout/orgChart1"/>
    <dgm:cxn modelId="{CC370A7C-0E7E-C74A-8701-C117CAA882FE}" type="presParOf" srcId="{806CEAE3-2238-3743-9FFA-89A92CC178B2}" destId="{80614891-F116-6F47-88D8-9D606B6A3C50}" srcOrd="1" destOrd="0" presId="urn:microsoft.com/office/officeart/2005/8/layout/orgChart1"/>
    <dgm:cxn modelId="{D8DE591F-647F-D949-B606-80F2D647376F}" type="presParOf" srcId="{80614891-F116-6F47-88D8-9D606B6A3C50}" destId="{19E1892D-A954-3A40-B92A-DBB07346C39E}" srcOrd="0" destOrd="0" presId="urn:microsoft.com/office/officeart/2005/8/layout/orgChart1"/>
    <dgm:cxn modelId="{8C89CCBF-44A0-AF40-A65C-7A5F1ACC8907}" type="presParOf" srcId="{80614891-F116-6F47-88D8-9D606B6A3C50}" destId="{5CAEA7C9-7C5C-3E43-893D-6297CA60DC26}" srcOrd="1" destOrd="0" presId="urn:microsoft.com/office/officeart/2005/8/layout/orgChart1"/>
    <dgm:cxn modelId="{10B3628B-ADA2-5045-A3FD-88114259582D}" type="presParOf" srcId="{5CAEA7C9-7C5C-3E43-893D-6297CA60DC26}" destId="{5EB58056-0C27-CD40-835A-7526E8C015EA}" srcOrd="0" destOrd="0" presId="urn:microsoft.com/office/officeart/2005/8/layout/orgChart1"/>
    <dgm:cxn modelId="{9DF9ABAE-E5D4-8F46-92C1-2C906A801512}" type="presParOf" srcId="{5EB58056-0C27-CD40-835A-7526E8C015EA}" destId="{58F5B106-0E4C-124F-A9E1-7AD402D519AD}" srcOrd="0" destOrd="0" presId="urn:microsoft.com/office/officeart/2005/8/layout/orgChart1"/>
    <dgm:cxn modelId="{4E04406E-0766-D241-88A9-2A0C774EEBDE}" type="presParOf" srcId="{5EB58056-0C27-CD40-835A-7526E8C015EA}" destId="{98844A5F-7512-D54A-A4F2-D6C9E5559C6B}" srcOrd="1" destOrd="0" presId="urn:microsoft.com/office/officeart/2005/8/layout/orgChart1"/>
    <dgm:cxn modelId="{267CC410-F576-C844-AEB6-A525B49B7C3E}" type="presParOf" srcId="{5CAEA7C9-7C5C-3E43-893D-6297CA60DC26}" destId="{FFCB4888-9DD7-8A40-ABB9-0900964E013D}" srcOrd="1" destOrd="0" presId="urn:microsoft.com/office/officeart/2005/8/layout/orgChart1"/>
    <dgm:cxn modelId="{97D843DB-7C19-1E40-A77D-9F627700466C}" type="presParOf" srcId="{FFCB4888-9DD7-8A40-ABB9-0900964E013D}" destId="{AC9417E8-FE57-2B43-9763-A4C08F1BD5A5}" srcOrd="0" destOrd="0" presId="urn:microsoft.com/office/officeart/2005/8/layout/orgChart1"/>
    <dgm:cxn modelId="{3EA72D37-B154-4D47-8D05-FAE4F143598A}" type="presParOf" srcId="{FFCB4888-9DD7-8A40-ABB9-0900964E013D}" destId="{4F99A301-4206-954D-8F1B-0746C29EAFA1}" srcOrd="1" destOrd="0" presId="urn:microsoft.com/office/officeart/2005/8/layout/orgChart1"/>
    <dgm:cxn modelId="{7E8A2F6D-7E04-2C47-826E-221DE1F262B7}" type="presParOf" srcId="{4F99A301-4206-954D-8F1B-0746C29EAFA1}" destId="{ADA5E8AD-DABF-5942-9FA9-2FEBE8AD9110}" srcOrd="0" destOrd="0" presId="urn:microsoft.com/office/officeart/2005/8/layout/orgChart1"/>
    <dgm:cxn modelId="{CA0E5432-3714-834A-BD05-FD18B9CDEA82}" type="presParOf" srcId="{ADA5E8AD-DABF-5942-9FA9-2FEBE8AD9110}" destId="{B0002EB4-26FE-5D46-B227-07CB7C29BB58}" srcOrd="0" destOrd="0" presId="urn:microsoft.com/office/officeart/2005/8/layout/orgChart1"/>
    <dgm:cxn modelId="{45AD4C58-D6DE-6E42-8FBF-EF45F9B52823}" type="presParOf" srcId="{ADA5E8AD-DABF-5942-9FA9-2FEBE8AD9110}" destId="{77EC5703-1EBB-6149-B945-5C46BE1B335A}" srcOrd="1" destOrd="0" presId="urn:microsoft.com/office/officeart/2005/8/layout/orgChart1"/>
    <dgm:cxn modelId="{54202FE2-E2F1-4540-9620-00F608F1961A}" type="presParOf" srcId="{4F99A301-4206-954D-8F1B-0746C29EAFA1}" destId="{0287077F-DC4B-4D43-9C1A-4D0B445F5B6F}" srcOrd="1" destOrd="0" presId="urn:microsoft.com/office/officeart/2005/8/layout/orgChart1"/>
    <dgm:cxn modelId="{31376D4E-61A4-1947-A50B-3BEC5F37E84F}" type="presParOf" srcId="{0287077F-DC4B-4D43-9C1A-4D0B445F5B6F}" destId="{E4BD1E5B-9CA9-B340-B3EC-549FDD952B23}" srcOrd="0" destOrd="0" presId="urn:microsoft.com/office/officeart/2005/8/layout/orgChart1"/>
    <dgm:cxn modelId="{738AFC1C-95B7-B148-991D-F817C9DF1086}" type="presParOf" srcId="{0287077F-DC4B-4D43-9C1A-4D0B445F5B6F}" destId="{5AEF7D1F-24D7-7145-87B5-9442EB9D88C1}" srcOrd="1" destOrd="0" presId="urn:microsoft.com/office/officeart/2005/8/layout/orgChart1"/>
    <dgm:cxn modelId="{4FF6A00E-A3FE-BE44-BA00-324C56594B13}" type="presParOf" srcId="{5AEF7D1F-24D7-7145-87B5-9442EB9D88C1}" destId="{35A97392-1EBF-1D40-8EC4-61FB17AB787F}" srcOrd="0" destOrd="0" presId="urn:microsoft.com/office/officeart/2005/8/layout/orgChart1"/>
    <dgm:cxn modelId="{F7ED801B-2054-FE49-B750-EE71C2B17196}" type="presParOf" srcId="{35A97392-1EBF-1D40-8EC4-61FB17AB787F}" destId="{50D5BA47-9268-7547-83F7-13019ED2E1AA}" srcOrd="0" destOrd="0" presId="urn:microsoft.com/office/officeart/2005/8/layout/orgChart1"/>
    <dgm:cxn modelId="{4534FFB4-F650-5347-96C0-689DC17369ED}" type="presParOf" srcId="{35A97392-1EBF-1D40-8EC4-61FB17AB787F}" destId="{2BCDF5D4-C310-E448-A724-054D07BBC291}" srcOrd="1" destOrd="0" presId="urn:microsoft.com/office/officeart/2005/8/layout/orgChart1"/>
    <dgm:cxn modelId="{F4023E01-BC3E-1843-B5A2-F9D5FD752F7D}" type="presParOf" srcId="{5AEF7D1F-24D7-7145-87B5-9442EB9D88C1}" destId="{EBA12825-6F30-AA4D-9A27-29FE2DBCAD9B}" srcOrd="1" destOrd="0" presId="urn:microsoft.com/office/officeart/2005/8/layout/orgChart1"/>
    <dgm:cxn modelId="{7A210926-31AD-854F-AA95-885EE97FBB8F}" type="presParOf" srcId="{5AEF7D1F-24D7-7145-87B5-9442EB9D88C1}" destId="{0996DC84-9CFA-BC40-A66D-5A0729DB65E6}" srcOrd="2" destOrd="0" presId="urn:microsoft.com/office/officeart/2005/8/layout/orgChart1"/>
    <dgm:cxn modelId="{2265787D-0467-B744-AA0B-0D4CAADFF7A7}" type="presParOf" srcId="{4F99A301-4206-954D-8F1B-0746C29EAFA1}" destId="{31663B03-72DA-C84D-A9D0-0D686DC245C4}" srcOrd="2" destOrd="0" presId="urn:microsoft.com/office/officeart/2005/8/layout/orgChart1"/>
    <dgm:cxn modelId="{1DC9D22A-95B2-F748-9656-718E7600F7AC}" type="presParOf" srcId="{5CAEA7C9-7C5C-3E43-893D-6297CA60DC26}" destId="{CB477874-7CB7-154A-A037-15CBF8A0D089}" srcOrd="2" destOrd="0" presId="urn:microsoft.com/office/officeart/2005/8/layout/orgChart1"/>
    <dgm:cxn modelId="{64335A3C-9B13-5844-BEDC-290C868836CF}" type="presParOf" srcId="{806CEAE3-2238-3743-9FFA-89A92CC178B2}" destId="{3EC1B516-51D1-1146-8A97-007586D59817}" srcOrd="2" destOrd="0" presId="urn:microsoft.com/office/officeart/2005/8/layout/orgChart1"/>
    <dgm:cxn modelId="{12445234-C599-1F40-BA1F-23C12E7CF8B7}" type="presParOf" srcId="{D1337AD4-7C3C-4D58-B74F-0A27CC75B607}" destId="{D6EB1989-1DBE-2D47-B63E-5EBD593484B7}" srcOrd="2" destOrd="0" presId="urn:microsoft.com/office/officeart/2005/8/layout/orgChart1"/>
    <dgm:cxn modelId="{41D97171-6AF5-6C4E-B8E6-7EDD5696119C}" type="presParOf" srcId="{D6EB1989-1DBE-2D47-B63E-5EBD593484B7}" destId="{722E4255-D4B4-A749-8A72-C7376D734728}" srcOrd="0" destOrd="0" presId="urn:microsoft.com/office/officeart/2005/8/layout/orgChart1"/>
    <dgm:cxn modelId="{375989FD-B1A7-5B47-8A2F-56299B2950CA}" type="presParOf" srcId="{722E4255-D4B4-A749-8A72-C7376D734728}" destId="{DDD030FF-E4A4-E44C-9911-FFD6EA404CC2}" srcOrd="0" destOrd="0" presId="urn:microsoft.com/office/officeart/2005/8/layout/orgChart1"/>
    <dgm:cxn modelId="{FEEB76B1-EF51-D746-8E97-3ACD982CAF08}" type="presParOf" srcId="{722E4255-D4B4-A749-8A72-C7376D734728}" destId="{3449A339-6B57-0049-8A89-74859016A61A}" srcOrd="1" destOrd="0" presId="urn:microsoft.com/office/officeart/2005/8/layout/orgChart1"/>
    <dgm:cxn modelId="{A6B3E8A4-292B-D04F-B788-4328B98CE2FF}" type="presParOf" srcId="{D6EB1989-1DBE-2D47-B63E-5EBD593484B7}" destId="{27D569C1-3649-DD48-AC03-D0D9EFE2639E}" srcOrd="1" destOrd="0" presId="urn:microsoft.com/office/officeart/2005/8/layout/orgChart1"/>
    <dgm:cxn modelId="{F67510D4-DF1B-924C-AEBE-38E0F0668D35}" type="presParOf" srcId="{D6EB1989-1DBE-2D47-B63E-5EBD593484B7}" destId="{E2E1DF68-B3FB-8745-83C7-AF00205CD8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D1E5B-9CA9-B340-B3EC-549FDD952B23}">
      <dsp:nvSpPr>
        <dsp:cNvPr id="0" name=""/>
        <dsp:cNvSpPr/>
      </dsp:nvSpPr>
      <dsp:spPr>
        <a:xfrm>
          <a:off x="2424392" y="2092414"/>
          <a:ext cx="163308" cy="500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813"/>
              </a:lnTo>
              <a:lnTo>
                <a:pt x="163308" y="500813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417E8-FE57-2B43-9763-A4C08F1BD5A5}">
      <dsp:nvSpPr>
        <dsp:cNvPr id="0" name=""/>
        <dsp:cNvSpPr/>
      </dsp:nvSpPr>
      <dsp:spPr>
        <a:xfrm>
          <a:off x="2814162" y="1319419"/>
          <a:ext cx="91440" cy="22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632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1892D-A954-3A40-B92A-DBB07346C39E}">
      <dsp:nvSpPr>
        <dsp:cNvPr id="0" name=""/>
        <dsp:cNvSpPr/>
      </dsp:nvSpPr>
      <dsp:spPr>
        <a:xfrm>
          <a:off x="2812670" y="544917"/>
          <a:ext cx="91440" cy="2301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823"/>
              </a:lnTo>
              <a:lnTo>
                <a:pt x="47211" y="115823"/>
              </a:lnTo>
              <a:lnTo>
                <a:pt x="47211" y="230139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13ABE-24F1-4EB5-89E3-1213BC04BFF8}">
      <dsp:nvSpPr>
        <dsp:cNvPr id="0" name=""/>
        <dsp:cNvSpPr/>
      </dsp:nvSpPr>
      <dsp:spPr>
        <a:xfrm>
          <a:off x="4013929" y="3979505"/>
          <a:ext cx="163308" cy="500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813"/>
              </a:lnTo>
              <a:lnTo>
                <a:pt x="163308" y="500813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9E5D9-25F7-4EF9-9059-A5FBF6C53B04}">
      <dsp:nvSpPr>
        <dsp:cNvPr id="0" name=""/>
        <dsp:cNvSpPr/>
      </dsp:nvSpPr>
      <dsp:spPr>
        <a:xfrm>
          <a:off x="4403699" y="3206511"/>
          <a:ext cx="91440" cy="22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632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37AB9-D936-4C42-96FB-75615E57789B}">
      <dsp:nvSpPr>
        <dsp:cNvPr id="0" name=""/>
        <dsp:cNvSpPr/>
      </dsp:nvSpPr>
      <dsp:spPr>
        <a:xfrm>
          <a:off x="4403699" y="2433516"/>
          <a:ext cx="91440" cy="22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632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AA177-2357-45E9-9608-FE531046D58B}">
      <dsp:nvSpPr>
        <dsp:cNvPr id="0" name=""/>
        <dsp:cNvSpPr/>
      </dsp:nvSpPr>
      <dsp:spPr>
        <a:xfrm>
          <a:off x="4449419" y="1660522"/>
          <a:ext cx="658678" cy="228632"/>
        </a:xfrm>
        <a:custGeom>
          <a:avLst/>
          <a:gdLst/>
          <a:ahLst/>
          <a:cxnLst/>
          <a:rect l="0" t="0" r="0" b="0"/>
          <a:pathLst>
            <a:path>
              <a:moveTo>
                <a:pt x="658678" y="0"/>
              </a:moveTo>
              <a:lnTo>
                <a:pt x="658678" y="114316"/>
              </a:lnTo>
              <a:lnTo>
                <a:pt x="0" y="114316"/>
              </a:lnTo>
              <a:lnTo>
                <a:pt x="0" y="228632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8A1EF-6627-43FA-8A47-DBD2FBE410D6}">
      <dsp:nvSpPr>
        <dsp:cNvPr id="0" name=""/>
        <dsp:cNvSpPr/>
      </dsp:nvSpPr>
      <dsp:spPr>
        <a:xfrm>
          <a:off x="5331286" y="3206511"/>
          <a:ext cx="163308" cy="500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813"/>
              </a:lnTo>
              <a:lnTo>
                <a:pt x="163308" y="500813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3C9AA-34DA-459A-AD84-1F77D5140140}">
      <dsp:nvSpPr>
        <dsp:cNvPr id="0" name=""/>
        <dsp:cNvSpPr/>
      </dsp:nvSpPr>
      <dsp:spPr>
        <a:xfrm>
          <a:off x="5721055" y="2433516"/>
          <a:ext cx="91440" cy="22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632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4274B-4B5A-4A8B-BF6B-5264F87207ED}">
      <dsp:nvSpPr>
        <dsp:cNvPr id="0" name=""/>
        <dsp:cNvSpPr/>
      </dsp:nvSpPr>
      <dsp:spPr>
        <a:xfrm>
          <a:off x="5108097" y="1660522"/>
          <a:ext cx="658678" cy="228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16"/>
              </a:lnTo>
              <a:lnTo>
                <a:pt x="658678" y="114316"/>
              </a:lnTo>
              <a:lnTo>
                <a:pt x="658678" y="228632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0EFB1-590E-4EBC-A1CA-CF69E174983C}">
      <dsp:nvSpPr>
        <dsp:cNvPr id="0" name=""/>
        <dsp:cNvSpPr/>
      </dsp:nvSpPr>
      <dsp:spPr>
        <a:xfrm>
          <a:off x="5062377" y="1047293"/>
          <a:ext cx="91440" cy="22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632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83C31-9894-4469-84F0-714406F0A5F5}">
      <dsp:nvSpPr>
        <dsp:cNvPr id="0" name=""/>
        <dsp:cNvSpPr/>
      </dsp:nvSpPr>
      <dsp:spPr>
        <a:xfrm>
          <a:off x="5062377" y="365414"/>
          <a:ext cx="91440" cy="22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632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92BBE-0166-4AD2-8EB1-D1697A55EAE3}">
      <dsp:nvSpPr>
        <dsp:cNvPr id="0" name=""/>
        <dsp:cNvSpPr/>
      </dsp:nvSpPr>
      <dsp:spPr>
        <a:xfrm>
          <a:off x="3827022" y="2063"/>
          <a:ext cx="2562149" cy="363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Extraction of Bacterial genome</a:t>
          </a:r>
          <a:endParaRPr lang="en-US" sz="900" kern="1200" dirty="0"/>
        </a:p>
      </dsp:txBody>
      <dsp:txXfrm>
        <a:off x="3827022" y="2063"/>
        <a:ext cx="2562149" cy="363350"/>
      </dsp:txXfrm>
    </dsp:sp>
    <dsp:sp modelId="{052AC034-432C-491B-B643-7B23FD39C664}">
      <dsp:nvSpPr>
        <dsp:cNvPr id="0" name=""/>
        <dsp:cNvSpPr/>
      </dsp:nvSpPr>
      <dsp:spPr>
        <a:xfrm>
          <a:off x="3928867" y="594046"/>
          <a:ext cx="2358459" cy="453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PCR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Primers F-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Primer R-</a:t>
          </a:r>
          <a:endParaRPr lang="en-US" sz="900" kern="1200" dirty="0"/>
        </a:p>
      </dsp:txBody>
      <dsp:txXfrm>
        <a:off x="3928867" y="594046"/>
        <a:ext cx="2358459" cy="453246"/>
      </dsp:txXfrm>
    </dsp:sp>
    <dsp:sp modelId="{60127723-A771-4F75-A35A-46F78E5B1D20}">
      <dsp:nvSpPr>
        <dsp:cNvPr id="0" name=""/>
        <dsp:cNvSpPr/>
      </dsp:nvSpPr>
      <dsp:spPr>
        <a:xfrm>
          <a:off x="3906434" y="1275925"/>
          <a:ext cx="2403326" cy="384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Electrophoresis</a:t>
          </a:r>
          <a:endParaRPr lang="en-US" sz="900" kern="1200" dirty="0"/>
        </a:p>
      </dsp:txBody>
      <dsp:txXfrm>
        <a:off x="3906434" y="1275925"/>
        <a:ext cx="2403326" cy="384597"/>
      </dsp:txXfrm>
    </dsp:sp>
    <dsp:sp modelId="{146FA3D9-E06D-46C9-BBEE-E252F2031F32}">
      <dsp:nvSpPr>
        <dsp:cNvPr id="0" name=""/>
        <dsp:cNvSpPr/>
      </dsp:nvSpPr>
      <dsp:spPr>
        <a:xfrm>
          <a:off x="5222413" y="1889154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T-Vector ligation</a:t>
          </a:r>
          <a:endParaRPr lang="en-US" sz="900" kern="1200" dirty="0"/>
        </a:p>
      </dsp:txBody>
      <dsp:txXfrm>
        <a:off x="5222413" y="1889154"/>
        <a:ext cx="1088724" cy="544362"/>
      </dsp:txXfrm>
    </dsp:sp>
    <dsp:sp modelId="{D5EE43BC-2A93-4D0C-B5E4-7F2F8B4E84FD}">
      <dsp:nvSpPr>
        <dsp:cNvPr id="0" name=""/>
        <dsp:cNvSpPr/>
      </dsp:nvSpPr>
      <dsp:spPr>
        <a:xfrm>
          <a:off x="5222413" y="2662148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Transformation in </a:t>
          </a:r>
          <a:r>
            <a:rPr lang="en-US" sz="900" kern="1200" dirty="0" err="1" smtClean="0"/>
            <a:t>E.coli</a:t>
          </a:r>
          <a:r>
            <a:rPr lang="en-US" sz="900" kern="1200" dirty="0" smtClean="0"/>
            <a:t> cells</a:t>
          </a:r>
          <a:endParaRPr lang="en-US" sz="900" kern="1200" dirty="0"/>
        </a:p>
      </dsp:txBody>
      <dsp:txXfrm>
        <a:off x="5222413" y="2662148"/>
        <a:ext cx="1088724" cy="544362"/>
      </dsp:txXfrm>
    </dsp:sp>
    <dsp:sp modelId="{C0A0EFF3-52BE-4C80-A239-DB94087AB5E4}">
      <dsp:nvSpPr>
        <dsp:cNvPr id="0" name=""/>
        <dsp:cNvSpPr/>
      </dsp:nvSpPr>
      <dsp:spPr>
        <a:xfrm>
          <a:off x="5494594" y="3435143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Sequencing</a:t>
          </a:r>
          <a:endParaRPr lang="en-US" sz="900" kern="1200" dirty="0"/>
        </a:p>
      </dsp:txBody>
      <dsp:txXfrm>
        <a:off x="5494594" y="3435143"/>
        <a:ext cx="1088724" cy="544362"/>
      </dsp:txXfrm>
    </dsp:sp>
    <dsp:sp modelId="{67476EAC-48DC-45C5-A75D-6B08F914D9A0}">
      <dsp:nvSpPr>
        <dsp:cNvPr id="0" name=""/>
        <dsp:cNvSpPr/>
      </dsp:nvSpPr>
      <dsp:spPr>
        <a:xfrm>
          <a:off x="3905057" y="1889154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PCR with </a:t>
          </a:r>
          <a:r>
            <a:rPr lang="en-US" sz="900" kern="1200" dirty="0" err="1" smtClean="0"/>
            <a:t>Biobrick</a:t>
          </a:r>
          <a:r>
            <a:rPr lang="en-US" sz="900" kern="1200" dirty="0" smtClean="0"/>
            <a:t> compatible primers</a:t>
          </a:r>
          <a:endParaRPr lang="en-US" sz="900" kern="1200" dirty="0"/>
        </a:p>
      </dsp:txBody>
      <dsp:txXfrm>
        <a:off x="3905057" y="1889154"/>
        <a:ext cx="1088724" cy="544362"/>
      </dsp:txXfrm>
    </dsp:sp>
    <dsp:sp modelId="{9B808CEB-7F9D-4D4D-8F8C-3847AD1741D9}">
      <dsp:nvSpPr>
        <dsp:cNvPr id="0" name=""/>
        <dsp:cNvSpPr/>
      </dsp:nvSpPr>
      <dsp:spPr>
        <a:xfrm>
          <a:off x="3905057" y="2662148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nprT Bio brick Construction</a:t>
          </a:r>
          <a:endParaRPr lang="en-US" sz="900" kern="1200" dirty="0"/>
        </a:p>
      </dsp:txBody>
      <dsp:txXfrm>
        <a:off x="3905057" y="2662148"/>
        <a:ext cx="1088724" cy="544362"/>
      </dsp:txXfrm>
    </dsp:sp>
    <dsp:sp modelId="{CC46AD89-0CD4-48EA-BC4C-0673D914A7A7}">
      <dsp:nvSpPr>
        <dsp:cNvPr id="0" name=""/>
        <dsp:cNvSpPr/>
      </dsp:nvSpPr>
      <dsp:spPr>
        <a:xfrm>
          <a:off x="3905057" y="3435143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Transformation into E.coli cells</a:t>
          </a:r>
          <a:endParaRPr lang="en-US" sz="900" kern="1200" dirty="0"/>
        </a:p>
      </dsp:txBody>
      <dsp:txXfrm>
        <a:off x="3905057" y="3435143"/>
        <a:ext cx="1088724" cy="544362"/>
      </dsp:txXfrm>
    </dsp:sp>
    <dsp:sp modelId="{7CD97A70-8C2B-47DE-B5E8-D5D1EFA04692}">
      <dsp:nvSpPr>
        <dsp:cNvPr id="0" name=""/>
        <dsp:cNvSpPr/>
      </dsp:nvSpPr>
      <dsp:spPr>
        <a:xfrm>
          <a:off x="4177238" y="4208137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Detection of Enzyme</a:t>
          </a:r>
          <a:endParaRPr lang="en-US" sz="900" kern="1200" dirty="0"/>
        </a:p>
      </dsp:txBody>
      <dsp:txXfrm>
        <a:off x="4177238" y="4208137"/>
        <a:ext cx="1088724" cy="544362"/>
      </dsp:txXfrm>
    </dsp:sp>
    <dsp:sp modelId="{423FC4BC-CF1C-7145-83DD-0058D1FE7F58}">
      <dsp:nvSpPr>
        <dsp:cNvPr id="0" name=""/>
        <dsp:cNvSpPr/>
      </dsp:nvSpPr>
      <dsp:spPr>
        <a:xfrm>
          <a:off x="2314028" y="555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Promoter selection and transformation</a:t>
          </a:r>
          <a:endParaRPr lang="en-US" sz="900" kern="1200" dirty="0"/>
        </a:p>
      </dsp:txBody>
      <dsp:txXfrm>
        <a:off x="2314028" y="555"/>
        <a:ext cx="1088724" cy="544362"/>
      </dsp:txXfrm>
    </dsp:sp>
    <dsp:sp modelId="{58F5B106-0E4C-124F-A9E1-7AD402D519AD}">
      <dsp:nvSpPr>
        <dsp:cNvPr id="0" name=""/>
        <dsp:cNvSpPr/>
      </dsp:nvSpPr>
      <dsp:spPr>
        <a:xfrm>
          <a:off x="2315519" y="775057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Isolation of Plasmid</a:t>
          </a:r>
          <a:endParaRPr lang="en-US" sz="900" kern="1200" dirty="0"/>
        </a:p>
      </dsp:txBody>
      <dsp:txXfrm>
        <a:off x="2315519" y="775057"/>
        <a:ext cx="1088724" cy="544362"/>
      </dsp:txXfrm>
    </dsp:sp>
    <dsp:sp modelId="{B0002EB4-26FE-5D46-B227-07CB7C29BB58}">
      <dsp:nvSpPr>
        <dsp:cNvPr id="0" name=""/>
        <dsp:cNvSpPr/>
      </dsp:nvSpPr>
      <dsp:spPr>
        <a:xfrm>
          <a:off x="2315519" y="1548051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Restriction digestion</a:t>
          </a:r>
          <a:endParaRPr lang="en-US" sz="900" kern="1200" dirty="0"/>
        </a:p>
      </dsp:txBody>
      <dsp:txXfrm>
        <a:off x="2315519" y="1548051"/>
        <a:ext cx="1088724" cy="544362"/>
      </dsp:txXfrm>
    </dsp:sp>
    <dsp:sp modelId="{50D5BA47-9268-7547-83F7-13019ED2E1AA}">
      <dsp:nvSpPr>
        <dsp:cNvPr id="0" name=""/>
        <dsp:cNvSpPr/>
      </dsp:nvSpPr>
      <dsp:spPr>
        <a:xfrm>
          <a:off x="2587700" y="2321046"/>
          <a:ext cx="1088724" cy="544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Glycerol stock</a:t>
          </a:r>
          <a:endParaRPr lang="en-US" sz="900" kern="1200" dirty="0"/>
        </a:p>
      </dsp:txBody>
      <dsp:txXfrm>
        <a:off x="2587700" y="2321046"/>
        <a:ext cx="1088724" cy="544362"/>
      </dsp:txXfrm>
    </dsp:sp>
    <dsp:sp modelId="{DDD030FF-E4A4-E44C-9911-FFD6EA404CC2}">
      <dsp:nvSpPr>
        <dsp:cNvPr id="0" name=""/>
        <dsp:cNvSpPr/>
      </dsp:nvSpPr>
      <dsp:spPr>
        <a:xfrm flipV="1">
          <a:off x="3369274" y="60506"/>
          <a:ext cx="440606" cy="307575"/>
        </a:xfrm>
        <a:prstGeom prst="left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3446168" y="137400"/>
        <a:ext cx="286818" cy="15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69C67-46CC-49C9-B776-2A41C0360014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EC000-87AC-4C8D-BBEE-06CEC1CA5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EC000-87AC-4C8D-BBEE-06CEC1CA5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EC000-87AC-4C8D-BBEE-06CEC1CA5D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EC000-87AC-4C8D-BBEE-06CEC1CA5D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EC000-87AC-4C8D-BBEE-06CEC1CA5D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6495A08-1ADF-4C68-8671-B3E14D8D619D}" type="datetimeFigureOut">
              <a:rPr lang="en-US" smtClean="0"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4CD65A7-1229-4964-9424-65180D2094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011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9.011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_1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LS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Yang, </a:t>
            </a:r>
            <a:r>
              <a:rPr lang="en-US" sz="20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Maliha</a:t>
            </a:r>
            <a:r>
              <a:rPr lang="en-US" sz="2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, </a:t>
            </a:r>
            <a:r>
              <a:rPr lang="en-US" sz="2000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Srikanth</a:t>
            </a:r>
            <a:endParaRPr lang="en-US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Group-20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Cloning and expression of neutral protease gene from B.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Stearothermophilus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722779"/>
              </p:ext>
            </p:extLst>
          </p:nvPr>
        </p:nvGraphicFramePr>
        <p:xfrm>
          <a:off x="457200" y="1788050"/>
          <a:ext cx="7696200" cy="32411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96012"/>
                <a:gridCol w="861588"/>
                <a:gridCol w="1066800"/>
                <a:gridCol w="1828800"/>
                <a:gridCol w="1143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Primer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Tm(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GC%</a:t>
                      </a:r>
                      <a:endParaRPr lang="en-US" dirty="0"/>
                    </a:p>
                  </a:txBody>
                  <a:tcPr/>
                </a:tc>
              </a:tr>
              <a:tr h="594458"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</a:p>
                    <a:p>
                      <a:r>
                        <a:rPr lang="en-US" sz="1200" kern="1200" dirty="0" smtClean="0">
                          <a:effectLst/>
                        </a:rPr>
                        <a:t>5’ ATG AAC AAA CGG GCG ATG 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+ve (0.64- 1.34)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52.6</a:t>
                      </a:r>
                      <a:endParaRPr lang="en-US" dirty="0"/>
                    </a:p>
                  </a:txBody>
                  <a:tcPr/>
                </a:tc>
              </a:tr>
              <a:tr h="594458">
                <a:tc>
                  <a:txBody>
                    <a:bodyPr/>
                    <a:lstStyle/>
                    <a:p>
                      <a:r>
                        <a:rPr lang="en-US" dirty="0" smtClean="0"/>
                        <a:t>Rev</a:t>
                      </a:r>
                    </a:p>
                    <a:p>
                      <a:r>
                        <a:rPr lang="en-US" sz="1200" kern="1200" dirty="0" smtClean="0">
                          <a:effectLst/>
                        </a:rPr>
                        <a:t>5’ TTA ATA CAC TCC AAC CGC ATT G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-ve (0.33)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40.9</a:t>
                      </a:r>
                      <a:endParaRPr lang="en-US" dirty="0"/>
                    </a:p>
                  </a:txBody>
                  <a:tcPr/>
                </a:tc>
              </a:tr>
              <a:tr h="66449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Biobrick-For</a:t>
                      </a:r>
                    </a:p>
                    <a:p>
                      <a:r>
                        <a:rPr lang="en-US" sz="1200" kern="1200" dirty="0" smtClean="0">
                          <a:effectLst/>
                        </a:rPr>
                        <a:t>5’ </a:t>
                      </a:r>
                      <a:r>
                        <a:rPr lang="en-US" sz="1200" b="1" kern="1200" dirty="0" smtClean="0">
                          <a:effectLst/>
                        </a:rPr>
                        <a:t>GAATTCGCGGCCGCTTCTAG</a:t>
                      </a:r>
                      <a:r>
                        <a:rPr lang="en-US" sz="1200" kern="1200" dirty="0" smtClean="0">
                          <a:effectLst/>
                        </a:rPr>
                        <a:t> ATG AAC AAA CGG GCG ATG C 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-ve (3.08-6.04)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56.4</a:t>
                      </a:r>
                      <a:endParaRPr lang="en-US" dirty="0"/>
                    </a:p>
                  </a:txBody>
                  <a:tcPr/>
                </a:tc>
              </a:tr>
              <a:tr h="854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Biobrick-Rev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5’ </a:t>
                      </a:r>
                      <a:r>
                        <a:rPr lang="en-US" sz="1200" b="1" kern="1200" dirty="0" smtClean="0">
                          <a:effectLst/>
                        </a:rPr>
                        <a:t>TACTAGTAGCGGCCGCTGCAG</a:t>
                      </a:r>
                      <a:r>
                        <a:rPr lang="en-US" sz="1200" kern="1200" dirty="0" smtClean="0">
                          <a:effectLst/>
                        </a:rPr>
                        <a:t> TTA ATA CAC TCC AAC CGC ATT G </a:t>
                      </a:r>
                    </a:p>
                    <a:p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-ve (1.75-3.39)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028962"/>
            <a:ext cx="8534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5’ATGAACAAACGGGCGATGC 3’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5’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ATGAACAAACGGGCGATGC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TCGGGGCGATCGGGCTGGCGTTCTTCGGCGAAGGGGGAATCGATCGTCTGGAACG…………………………………………TACTATTTGACGCCGACGTCGAACTTCGTGCCGCCTGCGTGCAAGCGGCCGCTGATTTGTACGGGTCGACAAGCCAAGAAGTCAACTCGGTGAAACAGGCGTT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CAATGCGGTTGGAGTGTATTAA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3’ GTTACGCCAACC TCACATAATT  5’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Trial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362200"/>
            <a:ext cx="3888974" cy="42929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Used 4 sets of DNA  2</a:t>
            </a:r>
          </a:p>
          <a:p>
            <a:r>
              <a:rPr lang="en-US" sz="2000" dirty="0" smtClean="0">
                <a:latin typeface="+mj-lt"/>
              </a:rPr>
              <a:t>4 sets of DNA B3</a:t>
            </a:r>
          </a:p>
          <a:p>
            <a:r>
              <a:rPr lang="en-US" sz="2000" dirty="0" smtClean="0">
                <a:latin typeface="+mj-lt"/>
              </a:rPr>
              <a:t>Annealing temps 45</a:t>
            </a:r>
            <a:r>
              <a:rPr lang="en-US" sz="2000" dirty="0" smtClean="0">
                <a:latin typeface="+mj-lt"/>
                <a:sym typeface="Wingdings" pitchFamily="2" charset="2"/>
              </a:rPr>
              <a:t> 55</a:t>
            </a:r>
          </a:p>
          <a:p>
            <a:r>
              <a:rPr lang="en-US" sz="2000" dirty="0" smtClean="0">
                <a:latin typeface="+mj-lt"/>
              </a:rPr>
              <a:t>+ve &amp; -ve control</a:t>
            </a:r>
          </a:p>
          <a:p>
            <a:pPr marL="0" indent="0">
              <a:buNone/>
            </a:pPr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Results:</a:t>
            </a:r>
          </a:p>
          <a:p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Proper Amplification can be seen at 45 and 48 degree Celsius</a:t>
            </a:r>
          </a:p>
          <a:p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Set B3 DNA worked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376"/>
            <a:ext cx="8042276" cy="806824"/>
          </a:xfrm>
        </p:spPr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4842" y="5410200"/>
            <a:ext cx="266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continue to Trial 2</a:t>
            </a:r>
            <a:r>
              <a:rPr lang="en-US" dirty="0"/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85" t="2104" r="3750" b="39450"/>
          <a:stretch/>
        </p:blipFill>
        <p:spPr>
          <a:xfrm>
            <a:off x="4463988" y="2514600"/>
            <a:ext cx="3730842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Arrow Connector 13"/>
          <p:cNvCxnSpPr/>
          <p:nvPr/>
        </p:nvCxnSpPr>
        <p:spPr>
          <a:xfrm flipV="1">
            <a:off x="75438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2390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580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574656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85021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436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626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816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8768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720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2" t="13588" r="14787" b="6456"/>
          <a:stretch/>
        </p:blipFill>
        <p:spPr>
          <a:xfrm>
            <a:off x="8152661" y="1981200"/>
            <a:ext cx="816745" cy="299547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>
            <a:off x="4230756" y="4144617"/>
            <a:ext cx="3057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848600" y="2225336"/>
            <a:ext cx="0" cy="594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35066"/>
              </p:ext>
            </p:extLst>
          </p:nvPr>
        </p:nvGraphicFramePr>
        <p:xfrm>
          <a:off x="4329752" y="990600"/>
          <a:ext cx="3733800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"/>
                <a:gridCol w="311150"/>
                <a:gridCol w="286258"/>
                <a:gridCol w="298704"/>
                <a:gridCol w="224028"/>
                <a:gridCol w="248920"/>
                <a:gridCol w="348488"/>
                <a:gridCol w="298704"/>
                <a:gridCol w="298704"/>
                <a:gridCol w="298704"/>
                <a:gridCol w="336042"/>
                <a:gridCol w="410718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Ladder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2(45.0)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(48.6)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2(52.9)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2(55.0)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B3</a:t>
                      </a:r>
                      <a:r>
                        <a:rPr lang="en-US" altLang="zh-CN" sz="1500" dirty="0" smtClean="0"/>
                        <a:t>(45.0)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B3</a:t>
                      </a:r>
                      <a:r>
                        <a:rPr lang="en-US" altLang="zh-CN" sz="1500" baseline="0" dirty="0" smtClean="0"/>
                        <a:t>(48.6)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B3</a:t>
                      </a:r>
                      <a:r>
                        <a:rPr lang="en-US" altLang="zh-CN" sz="1500" dirty="0" smtClean="0"/>
                        <a:t>(52.9)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B3</a:t>
                      </a:r>
                      <a:r>
                        <a:rPr lang="en-US" altLang="zh-CN" sz="1500" dirty="0" smtClean="0"/>
                        <a:t>(55.0)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+ve</a:t>
                      </a:r>
                      <a:endParaRPr lang="en-US" sz="15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-ve</a:t>
                      </a:r>
                      <a:endParaRPr lang="en-US" sz="1500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3969362"/>
            <a:ext cx="840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1900bp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451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41438"/>
            <a:ext cx="4040188" cy="639762"/>
          </a:xfrm>
        </p:spPr>
        <p:txBody>
          <a:bodyPr/>
          <a:lstStyle/>
          <a:p>
            <a:r>
              <a:rPr lang="en-US" dirty="0" smtClean="0"/>
              <a:t>Trial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4116388" cy="39512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Used 8 sets of DNA 1 </a:t>
            </a:r>
          </a:p>
          <a:p>
            <a:r>
              <a:rPr lang="en-US" sz="2000" dirty="0" smtClean="0">
                <a:latin typeface="+mj-lt"/>
              </a:rPr>
              <a:t>and  8 sets of B3.</a:t>
            </a:r>
          </a:p>
          <a:p>
            <a:r>
              <a:rPr lang="en-US" sz="2000" dirty="0" smtClean="0">
                <a:latin typeface="+mj-lt"/>
              </a:rPr>
              <a:t>Changes in annealing temps : 38</a:t>
            </a:r>
            <a:r>
              <a:rPr lang="en-US" sz="2000" dirty="0" smtClean="0">
                <a:latin typeface="+mj-lt"/>
                <a:sym typeface="Wingdings" pitchFamily="2" charset="2"/>
              </a:rPr>
              <a:t>49</a:t>
            </a: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+ve and –ve controls</a:t>
            </a:r>
          </a:p>
          <a:p>
            <a:pPr marL="0" indent="0">
              <a:buNone/>
            </a:pPr>
            <a:r>
              <a:rPr lang="en-US" sz="2000" b="1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Results:</a:t>
            </a:r>
          </a:p>
          <a:p>
            <a:r>
              <a:rPr lang="en-US" sz="2000" b="1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Non Specific Bands with </a:t>
            </a:r>
            <a:r>
              <a:rPr lang="en-US" sz="2000" b="1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  <a:sym typeface="Symbol"/>
              </a:rPr>
              <a:t> </a:t>
            </a:r>
            <a:r>
              <a:rPr lang="en-US" sz="2000" b="1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temp</a:t>
            </a:r>
            <a:r>
              <a:rPr lang="en-US" sz="200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5" b="34903"/>
          <a:stretch/>
        </p:blipFill>
        <p:spPr>
          <a:xfrm>
            <a:off x="4572000" y="2662561"/>
            <a:ext cx="4038600" cy="251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9466"/>
              </p:ext>
            </p:extLst>
          </p:nvPr>
        </p:nvGraphicFramePr>
        <p:xfrm>
          <a:off x="4421205" y="838200"/>
          <a:ext cx="4036995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45"/>
                <a:gridCol w="228600"/>
                <a:gridCol w="533400"/>
                <a:gridCol w="478055"/>
                <a:gridCol w="381000"/>
                <a:gridCol w="381000"/>
                <a:gridCol w="283945"/>
                <a:gridCol w="381000"/>
                <a:gridCol w="324050"/>
                <a:gridCol w="304800"/>
                <a:gridCol w="457200"/>
              </a:tblGrid>
              <a:tr h="13716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Ladder</a:t>
                      </a:r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1(38.0)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1(38.7)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1(40.0)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1(42.0)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1(44.6)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1(46.7)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1(48.1)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1(49.0)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-ve</a:t>
                      </a:r>
                    </a:p>
                    <a:p>
                      <a:endParaRPr lang="en-US" altLang="zh-CN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270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7244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73628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530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102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2915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008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294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848375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39275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5825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299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48875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077200" y="2200175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486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87350" y="2200175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626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91200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010175" y="2209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515950" y="2200175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25951" y="3505200"/>
            <a:ext cx="840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150" dirty="0">
                <a:solidFill>
                  <a:schemeClr val="tx2"/>
                </a:solidFill>
              </a:rPr>
              <a:t>1900bp</a:t>
            </a:r>
            <a:endParaRPr lang="zh-CN" altLang="en-US" sz="1200" spc="150" dirty="0">
              <a:solidFill>
                <a:schemeClr val="tx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317110" y="3657600"/>
            <a:ext cx="3057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8"/>
            <a:ext cx="4040188" cy="639762"/>
          </a:xfrm>
        </p:spPr>
        <p:txBody>
          <a:bodyPr/>
          <a:lstStyle/>
          <a:p>
            <a:r>
              <a:rPr lang="en-US" dirty="0" smtClean="0"/>
              <a:t>Trial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Used 6 sets of DNA  B3</a:t>
            </a:r>
          </a:p>
          <a:p>
            <a:r>
              <a:rPr lang="en-US" sz="2000" dirty="0" smtClean="0">
                <a:latin typeface="+mj-lt"/>
              </a:rPr>
              <a:t>6 different temps</a:t>
            </a:r>
          </a:p>
          <a:p>
            <a:r>
              <a:rPr lang="en-US" sz="2000" dirty="0" smtClean="0">
                <a:latin typeface="+mj-lt"/>
              </a:rPr>
              <a:t>Changes annealing temp: 48</a:t>
            </a:r>
            <a:r>
              <a:rPr lang="en-US" sz="2000" dirty="0" smtClean="0">
                <a:latin typeface="+mj-lt"/>
                <a:sym typeface="Wingdings" pitchFamily="2" charset="2"/>
              </a:rPr>
              <a:t>60</a:t>
            </a:r>
          </a:p>
          <a:p>
            <a:r>
              <a:rPr lang="en-US" sz="2000" dirty="0" smtClean="0">
                <a:latin typeface="+mj-lt"/>
              </a:rPr>
              <a:t>+ve and –ve controls</a:t>
            </a:r>
          </a:p>
          <a:p>
            <a:pPr marL="0" indent="0">
              <a:buNone/>
            </a:pPr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Results</a:t>
            </a:r>
          </a:p>
          <a:p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Faint bands with </a:t>
            </a:r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  <a:sym typeface="Symbol"/>
              </a:rPr>
              <a:t></a:t>
            </a:r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 temp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9889" y="53340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nprT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Continue with exp.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19272" r="5181" b="38593"/>
          <a:stretch/>
        </p:blipFill>
        <p:spPr>
          <a:xfrm>
            <a:off x="4495800" y="2362200"/>
            <a:ext cx="3622089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58366"/>
              </p:ext>
            </p:extLst>
          </p:nvPr>
        </p:nvGraphicFramePr>
        <p:xfrm>
          <a:off x="4534880" y="762000"/>
          <a:ext cx="432308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355600"/>
                <a:gridCol w="304800"/>
                <a:gridCol w="304800"/>
                <a:gridCol w="304800"/>
                <a:gridCol w="228600"/>
                <a:gridCol w="228600"/>
                <a:gridCol w="304800"/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+ve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-ve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B3(59.1)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B3(57.6)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B3(55.3)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B3(52.4)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B3(50.3)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B3(48.8)</a:t>
                      </a:r>
                    </a:p>
                    <a:p>
                      <a:endParaRPr lang="en-US" altLang="zh-CN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Ladder</a:t>
                      </a:r>
                    </a:p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8001000" y="2057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52700" y="2123077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43780" y="213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14940" y="212173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96060" y="213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76680" y="212173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57800" y="213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917390" y="212173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48140" y="210986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083" y="1771418"/>
            <a:ext cx="8407893" cy="44074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Two ways of purification: Intensity of bands</a:t>
            </a:r>
          </a:p>
          <a:p>
            <a:r>
              <a:rPr lang="en-US" dirty="0" smtClean="0"/>
              <a:t>Direct PCR Product  Purification:   labeled A to D</a:t>
            </a:r>
          </a:p>
          <a:p>
            <a:r>
              <a:rPr lang="en-US" dirty="0" smtClean="0"/>
              <a:t>Gel Purification: labeled 1 to 13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Products Purification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85" t="2104" r="3750" b="39450"/>
          <a:stretch/>
        </p:blipFill>
        <p:spPr>
          <a:xfrm>
            <a:off x="427607" y="4114800"/>
            <a:ext cx="2819400" cy="188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5" b="34903"/>
          <a:stretch/>
        </p:blipFill>
        <p:spPr>
          <a:xfrm>
            <a:off x="3313590" y="4114800"/>
            <a:ext cx="2706210" cy="188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19272" r="5181" b="38593"/>
          <a:stretch/>
        </p:blipFill>
        <p:spPr>
          <a:xfrm>
            <a:off x="6038295" y="4114800"/>
            <a:ext cx="2834936" cy="188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382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PCR Trial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PCR Trial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PCR Trial 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00200" y="3657600"/>
            <a:ext cx="609600" cy="914400"/>
            <a:chOff x="1524000" y="3657600"/>
            <a:chExt cx="609600" cy="9144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40621" y="3657600"/>
            <a:ext cx="609600" cy="914400"/>
            <a:chOff x="1524000" y="3657600"/>
            <a:chExt cx="609600" cy="91440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57400" y="3657600"/>
            <a:ext cx="609600" cy="914400"/>
            <a:chOff x="1524000" y="3657600"/>
            <a:chExt cx="609600" cy="91440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12366" y="3627780"/>
            <a:ext cx="609600" cy="914400"/>
            <a:chOff x="1524000" y="3657600"/>
            <a:chExt cx="609600" cy="914400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59895" y="3660912"/>
            <a:ext cx="609600" cy="914400"/>
            <a:chOff x="1524000" y="3657600"/>
            <a:chExt cx="609600" cy="914400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14122" y="3664227"/>
            <a:ext cx="609600" cy="914400"/>
            <a:chOff x="1524000" y="3657600"/>
            <a:chExt cx="609600" cy="91440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81600" y="3657600"/>
            <a:ext cx="609600" cy="914400"/>
            <a:chOff x="1524000" y="3657600"/>
            <a:chExt cx="609600" cy="91440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049078" y="3657600"/>
            <a:ext cx="609600" cy="914400"/>
            <a:chOff x="1524000" y="3657600"/>
            <a:chExt cx="609600" cy="91440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906617" y="3657600"/>
            <a:ext cx="609600" cy="914400"/>
            <a:chOff x="1524000" y="3657600"/>
            <a:chExt cx="609600" cy="914400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770783" y="3657600"/>
            <a:ext cx="609600" cy="914400"/>
            <a:chOff x="1524000" y="3657600"/>
            <a:chExt cx="609600" cy="91440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48200" y="3657600"/>
            <a:ext cx="609600" cy="914400"/>
            <a:chOff x="1524000" y="3657600"/>
            <a:chExt cx="609600" cy="914400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324600" y="3733800"/>
            <a:ext cx="609600" cy="914400"/>
            <a:chOff x="1524000" y="3657600"/>
            <a:chExt cx="609600" cy="914400"/>
          </a:xfrm>
        </p:grpSpPr>
        <p:cxnSp>
          <p:nvCxnSpPr>
            <p:cNvPr id="66" name="Straight Arrow Connector 65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</a:t>
              </a:r>
              <a:endParaRPr lang="en-US" sz="14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77000" y="3717234"/>
            <a:ext cx="609600" cy="914400"/>
            <a:chOff x="1524000" y="3657600"/>
            <a:chExt cx="609600" cy="914400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524000" y="3657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95118" y="3733800"/>
            <a:ext cx="400110" cy="914400"/>
            <a:chOff x="1524000" y="3657600"/>
            <a:chExt cx="400110" cy="914400"/>
          </a:xfrm>
        </p:grpSpPr>
        <p:cxnSp>
          <p:nvCxnSpPr>
            <p:cNvPr id="72" name="Straight Arrow Connector 71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524000" y="3657600"/>
              <a:ext cx="400110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10</a:t>
              </a:r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15539" y="3669268"/>
            <a:ext cx="369332" cy="978932"/>
            <a:chOff x="1524000" y="3593068"/>
            <a:chExt cx="369332" cy="978932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524000" y="3593068"/>
              <a:ext cx="369332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 smtClean="0"/>
                <a:t>11</a:t>
              </a:r>
              <a:endParaRPr lang="en-US" sz="12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853535" y="3733800"/>
            <a:ext cx="400110" cy="914400"/>
            <a:chOff x="1524000" y="3657600"/>
            <a:chExt cx="400110" cy="914400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524000" y="3657600"/>
              <a:ext cx="400110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12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003773" y="3733800"/>
            <a:ext cx="400110" cy="914400"/>
            <a:chOff x="1524000" y="3657600"/>
            <a:chExt cx="400110" cy="914400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524000" y="3657600"/>
              <a:ext cx="400110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13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11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1" r="44701"/>
          <a:stretch/>
        </p:blipFill>
        <p:spPr>
          <a:xfrm>
            <a:off x="4952491" y="2832652"/>
            <a:ext cx="2362709" cy="253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 Purification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2687" r="51504" b="25470"/>
          <a:stretch/>
        </p:blipFill>
        <p:spPr>
          <a:xfrm>
            <a:off x="995413" y="2276500"/>
            <a:ext cx="2778711" cy="328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838200" y="4191000"/>
            <a:ext cx="3857625" cy="9525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dirty="0" smtClean="0">
                <a:solidFill>
                  <a:schemeClr val="tx1"/>
                </a:solidFill>
              </a:rPr>
              <a:t>2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4294110"/>
            <a:ext cx="3857625" cy="95250"/>
          </a:xfrm>
          <a:prstGeom prst="rect">
            <a:avLst/>
          </a:prstGeom>
          <a:noFill/>
          <a:ln w="31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dirty="0" smtClean="0"/>
              <a:t>1</a:t>
            </a:r>
            <a:endParaRPr lang="en-US" sz="1050" dirty="0"/>
          </a:p>
        </p:txBody>
      </p:sp>
      <p:sp>
        <p:nvSpPr>
          <p:cNvPr id="15" name="Rectangle 14"/>
          <p:cNvSpPr/>
          <p:nvPr/>
        </p:nvSpPr>
        <p:spPr>
          <a:xfrm>
            <a:off x="838200" y="4039790"/>
            <a:ext cx="3857626" cy="45719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dirty="0" smtClean="0"/>
              <a:t>3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>
          <a:xfrm>
            <a:off x="819704" y="3957369"/>
            <a:ext cx="3857626" cy="45719"/>
          </a:xfrm>
          <a:prstGeom prst="rect">
            <a:avLst/>
          </a:prstGeom>
          <a:noFill/>
          <a:ln w="31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dirty="0" smtClean="0"/>
              <a:t>4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6248400" y="4191000"/>
            <a:ext cx="1600200" cy="104775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dirty="0" smtClean="0"/>
              <a:t>7</a:t>
            </a:r>
            <a:endParaRPr lang="en-US" sz="1050" dirty="0"/>
          </a:p>
        </p:txBody>
      </p:sp>
      <p:sp>
        <p:nvSpPr>
          <p:cNvPr id="19" name="Rectangle 18"/>
          <p:cNvSpPr/>
          <p:nvPr/>
        </p:nvSpPr>
        <p:spPr>
          <a:xfrm>
            <a:off x="5257800" y="4314824"/>
            <a:ext cx="3581400" cy="74536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dirty="0" smtClean="0"/>
              <a:t>6</a:t>
            </a:r>
            <a:endParaRPr lang="en-US" sz="1050" dirty="0"/>
          </a:p>
        </p:txBody>
      </p:sp>
      <p:sp>
        <p:nvSpPr>
          <p:cNvPr id="20" name="Rectangle 19"/>
          <p:cNvSpPr/>
          <p:nvPr/>
        </p:nvSpPr>
        <p:spPr>
          <a:xfrm>
            <a:off x="5257800" y="4375026"/>
            <a:ext cx="3581400" cy="76558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dirty="0" smtClean="0"/>
              <a:t>5</a:t>
            </a:r>
            <a:endParaRPr lang="en-US" sz="105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69505" y="1828800"/>
            <a:ext cx="400110" cy="914400"/>
            <a:chOff x="1524000" y="3657600"/>
            <a:chExt cx="400110" cy="9144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13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41334" y="1828800"/>
            <a:ext cx="400110" cy="914400"/>
            <a:chOff x="1524000" y="3657600"/>
            <a:chExt cx="400110" cy="9144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12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95062" y="1828800"/>
            <a:ext cx="400110" cy="914400"/>
            <a:chOff x="1524000" y="3657600"/>
            <a:chExt cx="400110" cy="91440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11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62042" y="1828800"/>
            <a:ext cx="400110" cy="914400"/>
            <a:chOff x="1524000" y="3657600"/>
            <a:chExt cx="400110" cy="91440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10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00739" y="1828800"/>
            <a:ext cx="400110" cy="914400"/>
            <a:chOff x="1524000" y="3657600"/>
            <a:chExt cx="400110" cy="9144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05600" y="2228815"/>
            <a:ext cx="400110" cy="914400"/>
            <a:chOff x="1524000" y="3657600"/>
            <a:chExt cx="400110" cy="91440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87094" y="1738676"/>
            <a:ext cx="400110" cy="914400"/>
            <a:chOff x="1524000" y="3657600"/>
            <a:chExt cx="400110" cy="914400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38012" y="2209800"/>
            <a:ext cx="400110" cy="914400"/>
            <a:chOff x="1524000" y="3657600"/>
            <a:chExt cx="400110" cy="914400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99473" y="2213112"/>
            <a:ext cx="400110" cy="914400"/>
            <a:chOff x="1524000" y="3657600"/>
            <a:chExt cx="400110" cy="914400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941056" y="2209800"/>
            <a:ext cx="400110" cy="914400"/>
            <a:chOff x="1524000" y="3657600"/>
            <a:chExt cx="400110" cy="914400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95890" y="2209800"/>
            <a:ext cx="400110" cy="914400"/>
            <a:chOff x="1524000" y="3657600"/>
            <a:chExt cx="400110" cy="914400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67290" y="2209800"/>
            <a:ext cx="400110" cy="914400"/>
            <a:chOff x="1524000" y="3657600"/>
            <a:chExt cx="400110" cy="914400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02246" y="2219739"/>
            <a:ext cx="400110" cy="914400"/>
            <a:chOff x="1524000" y="3657600"/>
            <a:chExt cx="400110" cy="914400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524000" y="3657600"/>
              <a:ext cx="400110" cy="307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9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15090" y="1828800"/>
            <a:ext cx="400110" cy="1295400"/>
            <a:chOff x="1524000" y="3276600"/>
            <a:chExt cx="400110" cy="1295400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24000" y="3276600"/>
              <a:ext cx="400110" cy="688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100bp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33690" y="1371600"/>
            <a:ext cx="400110" cy="1295400"/>
            <a:chOff x="1524000" y="3276600"/>
            <a:chExt cx="400110" cy="1295400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1702905" y="39624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524000" y="3276600"/>
              <a:ext cx="400110" cy="688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100bp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26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b="11900"/>
          <a:stretch/>
        </p:blipFill>
        <p:spPr>
          <a:xfrm>
            <a:off x="2310063" y="2948496"/>
            <a:ext cx="5005136" cy="3452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Purification Confirmation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41896" y="2590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46696" y="2590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82238" y="2585251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18848" y="2605596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23648" y="2633709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28448" y="26289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46896" y="2580073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73304" y="2642548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05400" y="2651464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10200" y="26289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2667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29417" y="2667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00800" y="2667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828800" y="401935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752600" y="4495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6800" y="383415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1500bp</a:t>
            </a:r>
            <a:endParaRPr lang="zh-CN" alt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96617" y="428410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200bp</a:t>
            </a:r>
            <a:endParaRPr lang="zh-CN" altLang="en-US" sz="1400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24222"/>
              </p:ext>
            </p:extLst>
          </p:nvPr>
        </p:nvGraphicFramePr>
        <p:xfrm>
          <a:off x="2295615" y="1284673"/>
          <a:ext cx="4181387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715"/>
                <a:gridCol w="329763"/>
                <a:gridCol w="329763"/>
                <a:gridCol w="329763"/>
                <a:gridCol w="303382"/>
                <a:gridCol w="316572"/>
                <a:gridCol w="237429"/>
                <a:gridCol w="263809"/>
                <a:gridCol w="369333"/>
                <a:gridCol w="316572"/>
                <a:gridCol w="316572"/>
                <a:gridCol w="316572"/>
                <a:gridCol w="356142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Ladder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Ladder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Direct</a:t>
                      </a:r>
                      <a:endParaRPr lang="en-US" altLang="zh-CN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Direct</a:t>
                      </a:r>
                      <a:endParaRPr lang="en-US" altLang="zh-CN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Direct</a:t>
                      </a:r>
                      <a:endParaRPr lang="en-US" altLang="zh-CN" dirty="0"/>
                    </a:p>
                  </a:txBody>
                  <a:tcPr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4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Trial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+mj-lt"/>
              </a:rPr>
              <a:t>Ligation: 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7 </a:t>
            </a:r>
            <a:r>
              <a:rPr lang="en-US" sz="1600" dirty="0" err="1" smtClean="0">
                <a:latin typeface="+mj-lt"/>
              </a:rPr>
              <a:t>Rxn</a:t>
            </a:r>
            <a:r>
              <a:rPr lang="en-US" sz="1600" dirty="0" smtClean="0">
                <a:latin typeface="+mj-lt"/>
              </a:rPr>
              <a:t> 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3</a:t>
            </a:r>
            <a:r>
              <a:rPr lang="en-US" sz="1600" dirty="0" smtClean="0">
                <a:latin typeface="+mj-lt"/>
                <a:cs typeface="Times New Roman"/>
              </a:rPr>
              <a:t>µL </a:t>
            </a:r>
            <a:r>
              <a:rPr lang="en-US" sz="1600" dirty="0" smtClean="0">
                <a:latin typeface="+mj-lt"/>
              </a:rPr>
              <a:t>DNA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cs typeface="Times New Roman"/>
              </a:rPr>
              <a:t>No Controls</a:t>
            </a:r>
          </a:p>
          <a:p>
            <a:r>
              <a:rPr lang="en-US" sz="2000" dirty="0" smtClean="0">
                <a:latin typeface="+mj-lt"/>
                <a:cs typeface="Times New Roman"/>
              </a:rPr>
              <a:t>Transformation: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+mj-lt"/>
                <a:cs typeface="Times New Roman"/>
              </a:rPr>
              <a:t>7 ligation samples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+mj-lt"/>
                <a:cs typeface="Times New Roman"/>
              </a:rPr>
              <a:t>Two +ve Controls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+mj-lt"/>
                <a:cs typeface="Times New Roman"/>
              </a:rPr>
              <a:t>O</a:t>
            </a:r>
            <a:r>
              <a:rPr lang="en-US" sz="1600" dirty="0" smtClean="0">
                <a:latin typeface="+mj-lt"/>
                <a:cs typeface="Times New Roman"/>
              </a:rPr>
              <a:t>ne -ve control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+mj-lt"/>
                <a:cs typeface="Times New Roman"/>
              </a:rPr>
              <a:t>Two plate without amp (+ve control)</a:t>
            </a:r>
          </a:p>
          <a:p>
            <a:pPr marL="0" indent="0">
              <a:buNone/>
            </a:pPr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 Results</a:t>
            </a:r>
          </a:p>
          <a:p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Ligation failed</a:t>
            </a:r>
          </a:p>
          <a:p>
            <a:endParaRPr lang="en-U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Trial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+mj-lt"/>
              </a:rPr>
              <a:t>Ligation: 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9 </a:t>
            </a:r>
            <a:r>
              <a:rPr lang="en-US" sz="1600" dirty="0" err="1" smtClean="0">
                <a:latin typeface="+mj-lt"/>
              </a:rPr>
              <a:t>Rxn</a:t>
            </a:r>
            <a:endParaRPr lang="en-US" sz="1600" dirty="0" smtClean="0">
              <a:latin typeface="+mj-lt"/>
            </a:endParaRPr>
          </a:p>
          <a:p>
            <a:pPr marL="60579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25 </a:t>
            </a:r>
            <a:r>
              <a:rPr lang="en-US" sz="1600" dirty="0" smtClean="0">
                <a:latin typeface="+mj-lt"/>
                <a:cs typeface="Times New Roman"/>
              </a:rPr>
              <a:t>µl DNA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  <a:cs typeface="Times New Roman"/>
              </a:rPr>
              <a:t>Controls</a:t>
            </a:r>
          </a:p>
          <a:p>
            <a:r>
              <a:rPr lang="en-US" sz="2000" dirty="0" smtClean="0">
                <a:latin typeface="+mj-lt"/>
                <a:cs typeface="Times New Roman"/>
              </a:rPr>
              <a:t>Transformation:</a:t>
            </a:r>
            <a:r>
              <a:rPr lang="en-US" sz="2000" dirty="0" smtClean="0">
                <a:latin typeface="+mj-lt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+mj-lt"/>
                <a:cs typeface="Times New Roman"/>
              </a:rPr>
              <a:t>Nine ligation samples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+mj-lt"/>
                <a:cs typeface="Times New Roman"/>
              </a:rPr>
              <a:t>one ligation +ve control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+mj-lt"/>
                <a:cs typeface="Times New Roman"/>
              </a:rPr>
              <a:t>one +ve control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+mj-lt"/>
                <a:cs typeface="Times New Roman"/>
              </a:rPr>
              <a:t>one –ve control </a:t>
            </a:r>
          </a:p>
          <a:p>
            <a:pPr marL="45720" indent="0">
              <a:buNone/>
            </a:pPr>
            <a:r>
              <a:rPr lang="en-US" sz="2000" b="1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Results</a:t>
            </a:r>
            <a:endParaRPr lang="en-US" sz="2000" b="1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r>
              <a:rPr lang="en-US" sz="20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Blue and white colonies observed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Ligation and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Total of 8 colonies from selected plates only</a:t>
            </a:r>
          </a:p>
          <a:p>
            <a:r>
              <a:rPr lang="en-US" sz="2000" dirty="0" smtClean="0"/>
              <a:t>Subjected for overnight growth</a:t>
            </a:r>
          </a:p>
          <a:p>
            <a:r>
              <a:rPr lang="en-US" sz="2000" dirty="0" smtClean="0"/>
              <a:t>Plasmid extraction and send for sequencing</a:t>
            </a: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&amp; Sequencing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64097"/>
              </p:ext>
            </p:extLst>
          </p:nvPr>
        </p:nvGraphicFramePr>
        <p:xfrm>
          <a:off x="5181600" y="1600199"/>
          <a:ext cx="3200400" cy="51320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66800"/>
                <a:gridCol w="1066800"/>
                <a:gridCol w="1066800"/>
              </a:tblGrid>
              <a:tr h="24765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Transformation- 2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3850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Plates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Colonies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Blue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16560"/>
          <a:stretch/>
        </p:blipFill>
        <p:spPr>
          <a:xfrm>
            <a:off x="304800" y="3962400"/>
            <a:ext cx="4534162" cy="22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Alignment Matches:</a:t>
            </a:r>
          </a:p>
          <a:p>
            <a:r>
              <a:rPr lang="en-US" dirty="0" smtClean="0"/>
              <a:t>2 sequences showing alignment </a:t>
            </a:r>
            <a:r>
              <a:rPr lang="en-US" dirty="0"/>
              <a:t>with Cloning vector </a:t>
            </a:r>
            <a:r>
              <a:rPr lang="en-US" dirty="0" smtClean="0"/>
              <a:t>pGBT-R16</a:t>
            </a:r>
          </a:p>
          <a:p>
            <a:r>
              <a:rPr lang="en-US" dirty="0" smtClean="0"/>
              <a:t>Both Blue colonies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Data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69374" r="12418" b="19063"/>
          <a:stretch/>
        </p:blipFill>
        <p:spPr bwMode="auto">
          <a:xfrm>
            <a:off x="538480" y="3418840"/>
            <a:ext cx="811427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8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of initial project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Generally overview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Flow of Experiment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 and Conclusions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676400"/>
            <a:ext cx="403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  Alignment Matches:</a:t>
            </a:r>
          </a:p>
          <a:p>
            <a:r>
              <a:rPr lang="en-US" dirty="0" smtClean="0"/>
              <a:t>6 sequences showing alignment with </a:t>
            </a:r>
            <a:r>
              <a:rPr lang="en-US" i="1" dirty="0" smtClean="0"/>
              <a:t>Anoxybacillus </a:t>
            </a:r>
            <a:r>
              <a:rPr lang="en-US" i="1" dirty="0"/>
              <a:t>flavithermus </a:t>
            </a:r>
            <a:r>
              <a:rPr lang="en-US" dirty="0"/>
              <a:t>WK1, complete genome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Data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57711" r="7213" b="27206"/>
          <a:stretch/>
        </p:blipFill>
        <p:spPr bwMode="auto">
          <a:xfrm>
            <a:off x="609600" y="3455504"/>
            <a:ext cx="7880339" cy="126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2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Unsuccessful cloning of nprT gene.</a:t>
            </a:r>
          </a:p>
          <a:p>
            <a:endParaRPr lang="en-US" dirty="0" smtClean="0"/>
          </a:p>
          <a:p>
            <a:r>
              <a:rPr lang="en-US" dirty="0" smtClean="0"/>
              <a:t>Successful cloning of Bio brick promoter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BBa_K206001</a:t>
            </a:r>
          </a:p>
          <a:p>
            <a:endParaRPr lang="en-US" dirty="0" smtClean="0"/>
          </a:p>
          <a:p>
            <a:r>
              <a:rPr lang="en-US" dirty="0" smtClean="0"/>
              <a:t>Successful cloning of unknown gene.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/>
              <a:t>Anoxybacillus flavithermus </a:t>
            </a:r>
            <a:r>
              <a:rPr lang="en-US" dirty="0"/>
              <a:t>WK1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GOI: nprT</a:t>
            </a:r>
          </a:p>
          <a:p>
            <a:endParaRPr lang="en-US" dirty="0" smtClean="0"/>
          </a:p>
          <a:p>
            <a:r>
              <a:rPr lang="en-US" dirty="0" smtClean="0"/>
              <a:t>nprT neutral thermostable protease</a:t>
            </a:r>
          </a:p>
          <a:p>
            <a:endParaRPr lang="en-US" dirty="0" smtClean="0"/>
          </a:p>
          <a:p>
            <a:r>
              <a:rPr lang="en-US" dirty="0" smtClean="0"/>
              <a:t>Size of gene: 1881 bp</a:t>
            </a:r>
          </a:p>
          <a:p>
            <a:endParaRPr lang="en-US" dirty="0" smtClean="0"/>
          </a:p>
          <a:p>
            <a:r>
              <a:rPr lang="en-US" dirty="0" smtClean="0"/>
              <a:t>Designing the cloning model for the production of thermostable neutral protease</a:t>
            </a:r>
          </a:p>
          <a:p>
            <a:endParaRPr lang="en-US" dirty="0" smtClean="0"/>
          </a:p>
          <a:p>
            <a:r>
              <a:rPr lang="en-US" dirty="0" smtClean="0"/>
              <a:t>Bio brick Part chosen: BBa_K09112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of initial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19545"/>
              </p:ext>
            </p:extLst>
          </p:nvPr>
        </p:nvGraphicFramePr>
        <p:xfrm>
          <a:off x="457200" y="1798637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6176"/>
            <a:ext cx="7908925" cy="806824"/>
          </a:xfrm>
        </p:spPr>
        <p:txBody>
          <a:bodyPr/>
          <a:lstStyle/>
          <a:p>
            <a:r>
              <a:rPr lang="en-US" dirty="0" smtClean="0"/>
              <a:t>Overview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Trial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BBa_K091112: pLacIQ1 promoter</a:t>
            </a:r>
            <a:endParaRPr lang="en-US" sz="2200" dirty="0"/>
          </a:p>
          <a:p>
            <a:r>
              <a:rPr lang="en-US" sz="2200" dirty="0" smtClean="0"/>
              <a:t>Dissolved parts and half of the amount used for transformation</a:t>
            </a:r>
          </a:p>
          <a:p>
            <a:r>
              <a:rPr lang="en-US" sz="2200" dirty="0" smtClean="0"/>
              <a:t>Plates used: </a:t>
            </a:r>
          </a:p>
          <a:p>
            <a:pPr lvl="1"/>
            <a:r>
              <a:rPr lang="en-US" sz="2200" dirty="0" smtClean="0"/>
              <a:t>Two transformation</a:t>
            </a:r>
          </a:p>
          <a:p>
            <a:pPr lvl="1"/>
            <a:r>
              <a:rPr lang="en-US" sz="2200" dirty="0" smtClean="0"/>
              <a:t>One +ve control</a:t>
            </a:r>
          </a:p>
          <a:p>
            <a:pPr lvl="1"/>
            <a:r>
              <a:rPr lang="en-US" sz="2200" dirty="0" smtClean="0"/>
              <a:t>One–ve control</a:t>
            </a:r>
          </a:p>
          <a:p>
            <a:pPr marL="0" indent="0">
              <a:buNone/>
            </a:pPr>
            <a:r>
              <a:rPr lang="en-US" sz="2600" b="1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Results:</a:t>
            </a:r>
            <a:endParaRPr lang="en-US" sz="2600" b="1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r>
              <a:rPr lang="en-US" sz="26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Transformation failed</a:t>
            </a:r>
          </a:p>
          <a:p>
            <a:pPr marL="622300" lvl="1" indent="-285750">
              <a:buFont typeface="Arial"/>
              <a:buChar char="•"/>
            </a:pPr>
            <a:r>
              <a:rPr lang="en-US" sz="2600" b="1" spc="15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Amp ineffective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Trial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343400" y="2438399"/>
            <a:ext cx="4495800" cy="41148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BBa_K091112 </a:t>
            </a:r>
            <a:r>
              <a:rPr lang="en-US" dirty="0"/>
              <a:t>: pLacIQ1 promoter</a:t>
            </a:r>
          </a:p>
          <a:p>
            <a:r>
              <a:rPr lang="en-US" dirty="0" smtClean="0"/>
              <a:t>Remaining amount were used for transformation with new stock antibiotics and plates.</a:t>
            </a:r>
          </a:p>
          <a:p>
            <a:r>
              <a:rPr lang="en-US" dirty="0" smtClean="0"/>
              <a:t>Plate used:  </a:t>
            </a:r>
          </a:p>
          <a:p>
            <a:pPr marL="622300" lvl="1" indent="-285750"/>
            <a:r>
              <a:rPr lang="en-US" sz="2400" dirty="0" smtClean="0"/>
              <a:t>Two transformations</a:t>
            </a:r>
          </a:p>
          <a:p>
            <a:pPr marL="622300" lvl="1" indent="-285750"/>
            <a:r>
              <a:rPr lang="en-US" sz="2400" dirty="0"/>
              <a:t>O</a:t>
            </a:r>
            <a:r>
              <a:rPr lang="en-US" sz="2400" dirty="0" smtClean="0"/>
              <a:t>ne +ve control</a:t>
            </a:r>
          </a:p>
          <a:p>
            <a:pPr marL="622300" lvl="1" indent="-285750"/>
            <a:r>
              <a:rPr lang="en-US" sz="2400" dirty="0" smtClean="0"/>
              <a:t>One –ve control</a:t>
            </a:r>
          </a:p>
          <a:p>
            <a:pPr marL="0" indent="0">
              <a:buNone/>
            </a:pPr>
            <a:r>
              <a:rPr lang="en-US" sz="2800" b="1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Results:</a:t>
            </a:r>
            <a:endParaRPr lang="en-US" sz="2800" b="1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r>
              <a:rPr lang="en-US" sz="28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Transformation failed </a:t>
            </a:r>
          </a:p>
          <a:p>
            <a:pPr marL="622300" lvl="1" indent="-285750">
              <a:buFont typeface="Arial"/>
              <a:buChar char="•"/>
            </a:pPr>
            <a:r>
              <a:rPr lang="en-US" sz="2800" b="1" spc="15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Low </a:t>
            </a:r>
            <a:r>
              <a:rPr lang="en-US" sz="2800" b="1" spc="150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promoter concentration</a:t>
            </a:r>
            <a:endParaRPr lang="en-US" sz="2800" b="1" spc="150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pPr marL="622300" lvl="1" indent="-285750">
              <a:buFont typeface="Arial"/>
              <a:buChar char="•"/>
            </a:pPr>
            <a:r>
              <a:rPr lang="en-US" sz="2800" b="1" spc="15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Long term exposure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Promoters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589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8061326" cy="756576"/>
          </a:xfrm>
        </p:spPr>
        <p:txBody>
          <a:bodyPr/>
          <a:lstStyle/>
          <a:p>
            <a:r>
              <a:rPr lang="en-US" dirty="0" smtClean="0"/>
              <a:t>Trial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347415"/>
            <a:ext cx="4237354" cy="35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We have  used 3 bio brick parts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BBa_K091112(2009  </a:t>
            </a:r>
            <a:r>
              <a:rPr lang="en-US" sz="2200" dirty="0" err="1" smtClean="0"/>
              <a:t>Amp</a:t>
            </a:r>
            <a:r>
              <a:rPr lang="en-US" sz="2200" baseline="30000" dirty="0" err="1" smtClean="0"/>
              <a:t>r</a:t>
            </a:r>
            <a:r>
              <a:rPr lang="en-US" sz="2200" dirty="0" smtClean="0"/>
              <a:t>): </a:t>
            </a:r>
            <a:r>
              <a:rPr lang="en-US" sz="2200" dirty="0"/>
              <a:t>pLacIQ1 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BBa_I0500(2011  </a:t>
            </a:r>
            <a:r>
              <a:rPr lang="en-US" sz="2200" dirty="0" err="1" smtClean="0"/>
              <a:t>Kan</a:t>
            </a:r>
            <a:r>
              <a:rPr lang="en-US" sz="2200" baseline="30000" dirty="0" err="1" smtClean="0"/>
              <a:t>r</a:t>
            </a:r>
            <a:r>
              <a:rPr lang="en-US" sz="2200" dirty="0" smtClean="0"/>
              <a:t>): </a:t>
            </a:r>
            <a:r>
              <a:rPr lang="en-US" sz="2200" dirty="0"/>
              <a:t>Inducible </a:t>
            </a:r>
            <a:r>
              <a:rPr lang="en-US" sz="2200" dirty="0" err="1"/>
              <a:t>pBad</a:t>
            </a:r>
            <a:r>
              <a:rPr lang="en-US" sz="2200" dirty="0"/>
              <a:t>/</a:t>
            </a:r>
            <a:r>
              <a:rPr lang="en-US" sz="2200" dirty="0" err="1"/>
              <a:t>araC</a:t>
            </a:r>
            <a:r>
              <a:rPr lang="en-US" sz="2200" dirty="0"/>
              <a:t> </a:t>
            </a:r>
            <a:r>
              <a:rPr lang="en-US" sz="2200" dirty="0" smtClean="0"/>
              <a:t>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BBa_K206001(2011  </a:t>
            </a:r>
            <a:r>
              <a:rPr lang="en-US" sz="2200" dirty="0" err="1"/>
              <a:t>Amp</a:t>
            </a:r>
            <a:r>
              <a:rPr lang="en-US" sz="2200" baseline="30000" dirty="0" err="1"/>
              <a:t>r</a:t>
            </a:r>
            <a:r>
              <a:rPr lang="en-US" sz="2200" dirty="0" smtClean="0"/>
              <a:t>): </a:t>
            </a:r>
            <a:r>
              <a:rPr lang="en-US" sz="2200" dirty="0" err="1"/>
              <a:t>pBAD</a:t>
            </a:r>
            <a:r>
              <a:rPr lang="en-US" sz="2200" dirty="0"/>
              <a:t> weak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347415"/>
            <a:ext cx="4572000" cy="35961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Transformation</a:t>
            </a:r>
          </a:p>
          <a:p>
            <a:pPr marL="622300" lvl="1" indent="-285750"/>
            <a:r>
              <a:rPr lang="en-US" dirty="0" smtClean="0"/>
              <a:t>No +ve control</a:t>
            </a:r>
          </a:p>
          <a:p>
            <a:pPr marL="0" indent="0">
              <a:buNone/>
            </a:pPr>
            <a:r>
              <a:rPr lang="en-US" b="1" dirty="0" smtClean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Results:</a:t>
            </a:r>
            <a:endParaRPr lang="en-US" b="1" dirty="0">
              <a:ln>
                <a:solidFill>
                  <a:srgbClr val="92D050"/>
                </a:solidFill>
              </a:ln>
              <a:solidFill>
                <a:schemeClr val="tx1"/>
              </a:solidFill>
              <a:latin typeface="+mj-lt"/>
              <a:cs typeface="Aharoni" pitchFamily="2" charset="-79"/>
            </a:endParaRPr>
          </a:p>
          <a:p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BBa_K206001 worked</a:t>
            </a:r>
          </a:p>
          <a:p>
            <a:pPr marL="622300" lvl="1" indent="-285750">
              <a:buFont typeface="Arial"/>
              <a:buChar char="•"/>
            </a:pPr>
            <a:r>
              <a:rPr lang="en-US" sz="2400" b="1" spc="150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+mj-lt"/>
                <a:cs typeface="Aharoni" pitchFamily="2" charset="-79"/>
              </a:rPr>
              <a:t>Glycerol stocks</a:t>
            </a:r>
          </a:p>
          <a:p>
            <a:pPr marL="622300" lvl="1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533400"/>
            <a:ext cx="8042276" cy="911132"/>
          </a:xfrm>
        </p:spPr>
        <p:txBody>
          <a:bodyPr/>
          <a:lstStyle/>
          <a:p>
            <a:r>
              <a:rPr lang="en-US" dirty="0"/>
              <a:t>Promoters construction</a:t>
            </a:r>
          </a:p>
        </p:txBody>
      </p:sp>
    </p:spTree>
    <p:extLst>
      <p:ext uri="{BB962C8B-B14F-4D97-AF65-F5344CB8AC3E}">
        <p14:creationId xmlns:p14="http://schemas.microsoft.com/office/powerpoint/2010/main" val="30946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Trial 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Restriction enzymes: X+P combination</a:t>
            </a:r>
          </a:p>
          <a:p>
            <a:r>
              <a:rPr lang="en-US" sz="2000" dirty="0" smtClean="0"/>
              <a:t>Expected size: 130 bp</a:t>
            </a:r>
            <a:endParaRPr lang="en-US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Trial 2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Restriction enzymes:    </a:t>
            </a:r>
          </a:p>
          <a:p>
            <a:pPr marL="834390" lvl="1" indent="-514350">
              <a:buFont typeface="+mj-lt"/>
              <a:buAutoNum type="romanUcPeriod"/>
            </a:pPr>
            <a:r>
              <a:rPr lang="en-US" dirty="0" smtClean="0"/>
              <a:t>X+S combination</a:t>
            </a:r>
          </a:p>
          <a:p>
            <a:pPr marL="834390" lvl="1" indent="-514350">
              <a:buFont typeface="+mj-lt"/>
              <a:buAutoNum type="romanUcPeriod"/>
            </a:pPr>
            <a:r>
              <a:rPr lang="en-US" dirty="0" smtClean="0"/>
              <a:t>E+P combination</a:t>
            </a:r>
            <a:endParaRPr lang="en-US" dirty="0"/>
          </a:p>
          <a:p>
            <a:r>
              <a:rPr lang="en-US" sz="2000" dirty="0" smtClean="0"/>
              <a:t>Expected Size:130 bp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digestion </a:t>
            </a:r>
            <a:endParaRPr lang="en-US" dirty="0"/>
          </a:p>
        </p:txBody>
      </p:sp>
      <p:pic>
        <p:nvPicPr>
          <p:cNvPr id="7170" name="Picture 2" descr="E:\!GROUP20 --1\!DIGESTB.ET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3228" r="20421" b="37220"/>
          <a:stretch/>
        </p:blipFill>
        <p:spPr bwMode="auto">
          <a:xfrm>
            <a:off x="762000" y="4267200"/>
            <a:ext cx="2286000" cy="23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!GROUP20 --1\!102711D.I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t="9131" r="17881" b="53836"/>
          <a:stretch/>
        </p:blipFill>
        <p:spPr bwMode="auto">
          <a:xfrm>
            <a:off x="4959626" y="4935995"/>
            <a:ext cx="2941983" cy="169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Brace 16"/>
          <p:cNvSpPr/>
          <p:nvPr/>
        </p:nvSpPr>
        <p:spPr>
          <a:xfrm rot="16200000">
            <a:off x="5448300" y="4059695"/>
            <a:ext cx="533400" cy="1219200"/>
          </a:xfrm>
          <a:prstGeom prst="rightBrace">
            <a:avLst>
              <a:gd name="adj1" fmla="val 53106"/>
              <a:gd name="adj2" fmla="val 504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>
            <a:off x="6752203" y="4144399"/>
            <a:ext cx="516395" cy="1066798"/>
          </a:xfrm>
          <a:prstGeom prst="rightBrace">
            <a:avLst>
              <a:gd name="adj1" fmla="val 53106"/>
              <a:gd name="adj2" fmla="val 504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200000">
            <a:off x="1418203" y="3229997"/>
            <a:ext cx="516395" cy="1524002"/>
          </a:xfrm>
          <a:prstGeom prst="rightBrace">
            <a:avLst>
              <a:gd name="adj1" fmla="val 53106"/>
              <a:gd name="adj2" fmla="val 504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06278" y="424025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X+s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267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E+p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37861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E+p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324600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477539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25817" y="4273824"/>
            <a:ext cx="400110" cy="521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+ve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96090" y="4335190"/>
            <a:ext cx="400110" cy="5117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+ve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743200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742583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53740" y="4010949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100bp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61751" y="32004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100bp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46922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8968" y="32004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38200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9539" y="32004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16766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32002" y="3199254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410588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19200" y="32004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192466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1017" y="32004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818861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37412" y="32004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010249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828800" y="32004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47690" y="3188732"/>
            <a:ext cx="400110" cy="1230868"/>
            <a:chOff x="3532473" y="4114800"/>
            <a:chExt cx="400110" cy="1230868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3703983" y="4876800"/>
              <a:ext cx="0" cy="4688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532473" y="4114800"/>
              <a:ext cx="400110" cy="8095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2391249" y="39624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09800" y="32004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667000" y="36576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154327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972878" y="4026932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6563139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381690" y="4026932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5402805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21356" y="4026932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634717" y="4782308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453268" y="4020308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5877339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695890" y="4026932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6099312" y="4792247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917863" y="4030247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791739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10290" y="4026932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7020339" y="4788932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838890" y="4026932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7248939" y="4800600"/>
            <a:ext cx="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067490" y="403860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2930771" y="5658678"/>
            <a:ext cx="498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907580" y="6477000"/>
            <a:ext cx="498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5400000">
            <a:off x="3633710" y="5252641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3000bp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 rot="5400000">
            <a:off x="3587327" y="6053630"/>
            <a:ext cx="400110" cy="809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100bp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4022726" cy="359618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8 tubes of culture.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Not enough growth observed in overnight </a:t>
            </a:r>
            <a:endParaRPr lang="en-US" sz="2000" dirty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itchFamily="2" charset="2"/>
              </a:rPr>
              <a:t>U</a:t>
            </a:r>
            <a:r>
              <a:rPr lang="en-US" sz="2000" dirty="0" smtClean="0">
                <a:sym typeface="Wingdings" pitchFamily="2" charset="2"/>
              </a:rPr>
              <a:t>nable to visualize DNA precipitation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Trial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362200"/>
            <a:ext cx="3840480" cy="359618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Inoculated two new tubes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3 tubes were two week old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Electrophoresis.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412376"/>
            <a:ext cx="8366126" cy="1340224"/>
          </a:xfrm>
        </p:spPr>
        <p:txBody>
          <a:bodyPr/>
          <a:lstStyle/>
          <a:p>
            <a:r>
              <a:rPr lang="en-US" dirty="0" smtClean="0"/>
              <a:t>Extraction of BS Chromosomal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9" t="6694" r="9503" b="30966"/>
          <a:stretch/>
        </p:blipFill>
        <p:spPr>
          <a:xfrm>
            <a:off x="685800" y="2983670"/>
            <a:ext cx="2610035" cy="2707689"/>
          </a:xfrm>
          <a:ln>
            <a:solidFill>
              <a:schemeClr val="accent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Electrophoresis of Extracted DNA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93875" y="1752600"/>
            <a:ext cx="346249" cy="9821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2473150" y="1905000"/>
            <a:ext cx="346249" cy="850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4734339" y="2514600"/>
            <a:ext cx="3276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150" dirty="0" smtClean="0">
                <a:ln>
                  <a:solidFill>
                    <a:srgbClr val="92D050"/>
                  </a:solidFill>
                </a:ln>
                <a:latin typeface="+mj-lt"/>
                <a:cs typeface="Aharoni" pitchFamily="2" charset="-79"/>
              </a:rPr>
              <a:t>Results of Trial 2:</a:t>
            </a:r>
            <a:endParaRPr lang="en-US" sz="2000" b="1" spc="150" dirty="0">
              <a:ln>
                <a:solidFill>
                  <a:srgbClr val="92D050"/>
                </a:solidFill>
              </a:ln>
              <a:latin typeface="+mj-lt"/>
              <a:cs typeface="Aharoni" pitchFamily="2" charset="-79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spc="150" dirty="0" smtClean="0">
                <a:ln>
                  <a:solidFill>
                    <a:srgbClr val="92D050"/>
                  </a:solidFill>
                </a:ln>
                <a:latin typeface="+mj-lt"/>
                <a:cs typeface="Aharoni" pitchFamily="2" charset="-79"/>
              </a:rPr>
              <a:t>B3 </a:t>
            </a:r>
            <a:r>
              <a:rPr lang="en-US" sz="2000" b="1" spc="150" dirty="0">
                <a:ln>
                  <a:solidFill>
                    <a:srgbClr val="92D050"/>
                  </a:solidFill>
                </a:ln>
                <a:latin typeface="+mj-lt"/>
                <a:cs typeface="Aharoni" pitchFamily="2" charset="-79"/>
              </a:rPr>
              <a:t>normal</a:t>
            </a:r>
          </a:p>
          <a:p>
            <a:pPr marL="342900" indent="-342900">
              <a:buFont typeface="Arial"/>
              <a:buChar char="•"/>
            </a:pPr>
            <a:r>
              <a:rPr lang="en-US" sz="2000" b="1" spc="150" dirty="0" smtClean="0">
                <a:ln>
                  <a:solidFill>
                    <a:srgbClr val="92D050"/>
                  </a:solidFill>
                </a:ln>
                <a:latin typeface="+mj-lt"/>
                <a:cs typeface="Aharoni" pitchFamily="2" charset="-79"/>
              </a:rPr>
              <a:t>Used </a:t>
            </a:r>
            <a:r>
              <a:rPr lang="en-US" sz="2000" b="1" spc="150" dirty="0">
                <a:ln>
                  <a:solidFill>
                    <a:srgbClr val="92D050"/>
                  </a:solidFill>
                </a:ln>
                <a:latin typeface="+mj-lt"/>
                <a:cs typeface="Aharoni" pitchFamily="2" charset="-79"/>
              </a:rPr>
              <a:t>1,2 and B3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1387"/>
              </p:ext>
            </p:extLst>
          </p:nvPr>
        </p:nvGraphicFramePr>
        <p:xfrm>
          <a:off x="762001" y="1676400"/>
          <a:ext cx="2285999" cy="89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42122"/>
                <a:gridCol w="208280"/>
                <a:gridCol w="363998"/>
                <a:gridCol w="304800"/>
                <a:gridCol w="457199"/>
              </a:tblGrid>
              <a:tr h="8991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B3</a:t>
                      </a:r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Ladder</a:t>
                      </a:r>
                      <a:endParaRPr lang="en-US" sz="12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1600200" y="2590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19400" y="2590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14600" y="2590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09800" y="2590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5000" y="2590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95400" y="2590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2" t="13588" r="14787" b="6456"/>
          <a:stretch/>
        </p:blipFill>
        <p:spPr>
          <a:xfrm>
            <a:off x="3352800" y="2514600"/>
            <a:ext cx="99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1053</TotalTime>
  <Words>922</Words>
  <Application>Microsoft Office PowerPoint</Application>
  <PresentationFormat>On-screen Show (4:3)</PresentationFormat>
  <Paragraphs>395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Cloning and expression of neutral protease gene from B. Stearothermophilus</vt:lpstr>
      <vt:lpstr>Table of Contents</vt:lpstr>
      <vt:lpstr>Introduction of initial project</vt:lpstr>
      <vt:lpstr>Overview of Project</vt:lpstr>
      <vt:lpstr>Promoters construction</vt:lpstr>
      <vt:lpstr>Promoters construction</vt:lpstr>
      <vt:lpstr>Restriction digestion </vt:lpstr>
      <vt:lpstr>Extraction of BS Chromosomal DNA</vt:lpstr>
      <vt:lpstr>Electrophoresis of Extracted DNA</vt:lpstr>
      <vt:lpstr>PCR</vt:lpstr>
      <vt:lpstr>PCR</vt:lpstr>
      <vt:lpstr>PowerPoint Presentation</vt:lpstr>
      <vt:lpstr>PowerPoint Presentation</vt:lpstr>
      <vt:lpstr>PCR Products Purification</vt:lpstr>
      <vt:lpstr>Gel Purification</vt:lpstr>
      <vt:lpstr>Purification Confirmation</vt:lpstr>
      <vt:lpstr>Ligation and Transformation</vt:lpstr>
      <vt:lpstr>Extraction &amp; Sequencing</vt:lpstr>
      <vt:lpstr>Sequencing Data</vt:lpstr>
      <vt:lpstr>Sequencing Data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library</cp:lastModifiedBy>
  <cp:revision>120</cp:revision>
  <dcterms:created xsi:type="dcterms:W3CDTF">2011-11-29T23:17:00Z</dcterms:created>
  <dcterms:modified xsi:type="dcterms:W3CDTF">2011-12-07T03:17:57Z</dcterms:modified>
</cp:coreProperties>
</file>