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</a:t>
            </a:r>
            <a:r>
              <a:rPr lang="en-US" baseline="0"/>
              <a:t> Body Temperature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Suntronic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Sheet1!$B$1:$K$1</c:f>
              <c:strCache>
                <c:ptCount val="10"/>
                <c:pt idx="0">
                  <c:v>Subject 1</c:v>
                </c:pt>
                <c:pt idx="1">
                  <c:v>Subject 2</c:v>
                </c:pt>
                <c:pt idx="2">
                  <c:v>Subject 3</c:v>
                </c:pt>
                <c:pt idx="3">
                  <c:v>Subject 4</c:v>
                </c:pt>
                <c:pt idx="4">
                  <c:v>Subject 5</c:v>
                </c:pt>
                <c:pt idx="5">
                  <c:v>Subject 6</c:v>
                </c:pt>
                <c:pt idx="6">
                  <c:v>Subject 7</c:v>
                </c:pt>
                <c:pt idx="7">
                  <c:v>Subject 8 </c:v>
                </c:pt>
                <c:pt idx="8">
                  <c:v>Subject 9</c:v>
                </c:pt>
                <c:pt idx="9">
                  <c:v>Subject 10</c:v>
                </c:pt>
              </c:strCache>
            </c:strRef>
          </c:cat>
          <c:val>
            <c:numRef>
              <c:f>Sheet1!$B$2:$K$2</c:f>
              <c:numCache>
                <c:formatCode>General</c:formatCode>
                <c:ptCount val="10"/>
                <c:pt idx="0">
                  <c:v>98.3</c:v>
                </c:pt>
                <c:pt idx="1">
                  <c:v>98.7</c:v>
                </c:pt>
                <c:pt idx="2">
                  <c:v>99.2</c:v>
                </c:pt>
                <c:pt idx="3">
                  <c:v>98.3</c:v>
                </c:pt>
                <c:pt idx="4">
                  <c:v>97.9</c:v>
                </c:pt>
                <c:pt idx="5">
                  <c:v>99.1</c:v>
                </c:pt>
                <c:pt idx="6">
                  <c:v>99.6</c:v>
                </c:pt>
                <c:pt idx="7">
                  <c:v>97.6</c:v>
                </c:pt>
                <c:pt idx="8">
                  <c:v>95.5</c:v>
                </c:pt>
                <c:pt idx="9">
                  <c:v>98.4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Oral Sensor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Sheet1!$B$1:$K$1</c:f>
              <c:strCache>
                <c:ptCount val="10"/>
                <c:pt idx="0">
                  <c:v>Subject 1</c:v>
                </c:pt>
                <c:pt idx="1">
                  <c:v>Subject 2</c:v>
                </c:pt>
                <c:pt idx="2">
                  <c:v>Subject 3</c:v>
                </c:pt>
                <c:pt idx="3">
                  <c:v>Subject 4</c:v>
                </c:pt>
                <c:pt idx="4">
                  <c:v>Subject 5</c:v>
                </c:pt>
                <c:pt idx="5">
                  <c:v>Subject 6</c:v>
                </c:pt>
                <c:pt idx="6">
                  <c:v>Subject 7</c:v>
                </c:pt>
                <c:pt idx="7">
                  <c:v>Subject 8 </c:v>
                </c:pt>
                <c:pt idx="8">
                  <c:v>Subject 9</c:v>
                </c:pt>
                <c:pt idx="9">
                  <c:v>Subject 10</c:v>
                </c:pt>
              </c:strCache>
            </c:strRef>
          </c:cat>
          <c:val>
            <c:numRef>
              <c:f>Sheet1!$B$3:$K$3</c:f>
              <c:numCache>
                <c:formatCode>General</c:formatCode>
                <c:ptCount val="10"/>
                <c:pt idx="0">
                  <c:v>97.8</c:v>
                </c:pt>
                <c:pt idx="1">
                  <c:v>99.1</c:v>
                </c:pt>
                <c:pt idx="2">
                  <c:v>98.4</c:v>
                </c:pt>
                <c:pt idx="3">
                  <c:v>98.5</c:v>
                </c:pt>
                <c:pt idx="4">
                  <c:v>98.6</c:v>
                </c:pt>
                <c:pt idx="5">
                  <c:v>99.5</c:v>
                </c:pt>
                <c:pt idx="6">
                  <c:v>99.8</c:v>
                </c:pt>
                <c:pt idx="7">
                  <c:v>98.5</c:v>
                </c:pt>
                <c:pt idx="8">
                  <c:v>95.8</c:v>
                </c:pt>
                <c:pt idx="9">
                  <c:v>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9541664"/>
        <c:axId val="329542056"/>
      </c:barChart>
      <c:catAx>
        <c:axId val="329541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Subjects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542056"/>
        <c:crosses val="autoZero"/>
        <c:auto val="1"/>
        <c:lblAlgn val="ctr"/>
        <c:lblOffset val="100"/>
        <c:noMultiLvlLbl val="0"/>
      </c:catAx>
      <c:valAx>
        <c:axId val="329542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Temperature change (F)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9541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6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8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7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4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1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5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2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8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8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00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873B5-B3B5-4101-AE48-C9035F1A7183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B91CB-73CA-4891-80F1-C59557F10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88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276232"/>
              </p:ext>
            </p:extLst>
          </p:nvPr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4262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ASU UTO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Neel Patel (Student)</dc:creator>
  <cp:lastModifiedBy>Neel Patel (Student)</cp:lastModifiedBy>
  <cp:revision>1</cp:revision>
  <dcterms:created xsi:type="dcterms:W3CDTF">2013-10-02T20:01:07Z</dcterms:created>
  <dcterms:modified xsi:type="dcterms:W3CDTF">2013-10-02T20:02:20Z</dcterms:modified>
</cp:coreProperties>
</file>