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4" autoAdjust="0"/>
    <p:restoredTop sz="94660"/>
  </p:normalViewPr>
  <p:slideViewPr>
    <p:cSldViewPr>
      <p:cViewPr>
        <p:scale>
          <a:sx n="50" d="100"/>
          <a:sy n="50" d="100"/>
        </p:scale>
        <p:origin x="-200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pPr/>
              <a:t>5/24/2015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1416854"/>
              </p:ext>
            </p:extLst>
          </p:nvPr>
        </p:nvGraphicFramePr>
        <p:xfrm>
          <a:off x="457200" y="1600200"/>
          <a:ext cx="8297778" cy="4131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dSWI4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2377 (38%)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 (32%)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1856 (30%)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2387 (39%)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2583 (42%)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1531</a:t>
                      </a:r>
                      <a:r>
                        <a:rPr lang="en-US" baseline="0" dirty="0" smtClean="0"/>
                        <a:t> (25%)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1157 (19%)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1007 (16%)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1489 (24%)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1679 (27%)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850 (14%)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566 (9.1%)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398 (6.4%)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 (11%)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869 (14%)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449 (7.3%)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 (4.5%)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 (2.0%)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r>
                        <a:rPr lang="en-US" baseline="0" dirty="0" smtClean="0"/>
                        <a:t> (3.9%)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446 (7.2%)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B</a:t>
                      </a:r>
                      <a:r>
                        <a:rPr lang="en-US" sz="1800" baseline="0" smtClean="0">
                          <a:effectLst/>
                        </a:rPr>
                        <a:t> &amp; </a:t>
                      </a:r>
                      <a:r>
                        <a:rPr lang="en-US" sz="1800" smtClean="0">
                          <a:effectLst/>
                        </a:rPr>
                        <a:t>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1673 (27%)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1117 (18%)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889 (14%)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1615  (26%)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1855 (30%)</a:t>
                      </a:r>
                      <a:endParaRPr lang="en-US" dirty="0"/>
                    </a:p>
                  </a:txBody>
                  <a:tcPr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226 (3.7%)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 (1.8%)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(0.3%)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 (1.0%)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 (2.9%)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3600" y="609600"/>
            <a:ext cx="526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Within Strain ANOVA for All </a:t>
            </a:r>
            <a:r>
              <a:rPr lang="en-US" sz="2800" dirty="0"/>
              <a:t>S</a:t>
            </a:r>
            <a:r>
              <a:rPr lang="en-US" sz="2800" dirty="0" smtClean="0"/>
              <a:t>trains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45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561012"/>
              </p:ext>
            </p:extLst>
          </p:nvPr>
        </p:nvGraphicFramePr>
        <p:xfrm>
          <a:off x="990600" y="1676400"/>
          <a:ext cx="7086600" cy="4489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/>
                <a:gridCol w="2362200"/>
                <a:gridCol w="2362200"/>
              </a:tblGrid>
              <a:tr h="595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P&lt;0.05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B-H p&lt;0.05</a:t>
                      </a:r>
                      <a:endParaRPr lang="en-US" dirty="0"/>
                    </a:p>
                  </a:txBody>
                  <a:tcPr/>
                </a:tc>
              </a:tr>
              <a:tr h="595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</a:t>
                      </a:r>
                      <a:r>
                        <a:rPr lang="en-US" sz="1800" baseline="0" dirty="0" smtClean="0">
                          <a:effectLst/>
                        </a:rPr>
                        <a:t> 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563 (9.1%)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(0.065%)</a:t>
                      </a:r>
                      <a:endParaRPr lang="en-US" dirty="0"/>
                    </a:p>
                  </a:txBody>
                  <a:tcPr/>
                </a:tc>
              </a:tr>
              <a:tr h="702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dGLN3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720  (12%)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 (0.58%)</a:t>
                      </a:r>
                    </a:p>
                  </a:txBody>
                  <a:tcPr/>
                </a:tc>
              </a:tr>
              <a:tr h="702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dHAP4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640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 (0.37%)</a:t>
                      </a:r>
                      <a:endParaRPr lang="en-US" dirty="0"/>
                    </a:p>
                  </a:txBody>
                  <a:tcPr/>
                </a:tc>
              </a:tr>
              <a:tr h="702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</a:t>
                      </a:r>
                      <a:r>
                        <a:rPr lang="en-US" sz="1800" baseline="0" dirty="0" smtClean="0">
                          <a:effectLst/>
                        </a:rPr>
                        <a:t> dHMO1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556 (9.0%)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(0.081%)</a:t>
                      </a:r>
                      <a:endParaRPr lang="en-US" dirty="0"/>
                    </a:p>
                  </a:txBody>
                  <a:tcPr/>
                </a:tc>
              </a:tr>
              <a:tr h="595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dZAP1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553 (8.9%)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(0.50%)</a:t>
                      </a:r>
                      <a:endParaRPr lang="en-US" dirty="0"/>
                    </a:p>
                  </a:txBody>
                  <a:tcPr/>
                </a:tc>
              </a:tr>
              <a:tr h="595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r>
                        <a:rPr lang="en-US" sz="1800" dirty="0" smtClean="0">
                          <a:effectLst/>
                        </a:rPr>
                        <a:t> vs. Spar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1498 (24%)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703 (11%)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762000"/>
            <a:ext cx="779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Between Strain ANOVA with All Strains vs. Wild-type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7250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6260" r="13324" b="6775"/>
          <a:stretch>
            <a:fillRect/>
          </a:stretch>
        </p:blipFill>
        <p:spPr bwMode="auto">
          <a:xfrm>
            <a:off x="685800" y="6858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6260" r="13324" b="7859"/>
          <a:stretch>
            <a:fillRect/>
          </a:stretch>
        </p:blipFill>
        <p:spPr bwMode="auto">
          <a:xfrm>
            <a:off x="609600" y="838200"/>
            <a:ext cx="784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29268" r="23280" b="2439"/>
          <a:stretch>
            <a:fillRect/>
          </a:stretch>
        </p:blipFill>
        <p:spPr bwMode="auto">
          <a:xfrm>
            <a:off x="914400" y="838200"/>
            <a:ext cx="7391400" cy="506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29268" r="23280" b="2439"/>
          <a:stretch>
            <a:fillRect/>
          </a:stretch>
        </p:blipFill>
        <p:spPr bwMode="auto">
          <a:xfrm>
            <a:off x="1219200" y="8382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5988" t="14228" r="14861" b="8808"/>
          <a:stretch>
            <a:fillRect/>
          </a:stretch>
        </p:blipFill>
        <p:spPr bwMode="auto">
          <a:xfrm>
            <a:off x="762000" y="7620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4092" r="13324" b="8943"/>
          <a:stretch>
            <a:fillRect/>
          </a:stretch>
        </p:blipFill>
        <p:spPr bwMode="auto">
          <a:xfrm>
            <a:off x="838200" y="609600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0934443"/>
              </p:ext>
            </p:extLst>
          </p:nvPr>
        </p:nvGraphicFramePr>
        <p:xfrm>
          <a:off x="444637" y="1219200"/>
          <a:ext cx="8297778" cy="524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582 (9.4%)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865 (14%)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933 (15%)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439 (7.1%)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230 (3.7%)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486 (7.9%)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717(12%)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867 (14%)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309 (5.0%)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274 (4.4%)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 (26%)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 (29%)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749 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509 (8.2%)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85 (1.4%)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 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(0.016%)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386514"/>
            <a:ext cx="4437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Modified T-Test for Wild-type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23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4027967"/>
              </p:ext>
            </p:extLst>
          </p:nvPr>
        </p:nvGraphicFramePr>
        <p:xfrm>
          <a:off x="533400" y="16764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P&lt;0.05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 (26%)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 (29%)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749 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509 (8.2%)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1393 (23%)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756 (12%)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1250 (20%)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634 (10%)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351 (5.7%)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dGLN3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1027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1622 (26%)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628 (10%)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558 (9.0%)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403 (6.5%)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dHAP4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1197 (19%)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1772 (29%)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2006 (32%)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234 (3.8%)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515 (8.3%)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dSWI4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1497 (24%)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1757 (28%)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 (17%)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705 (11%)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4600" y="625434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Modified T-Test for All Strains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805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0892" y="228600"/>
            <a:ext cx="5854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STEM Profiles based on Wild-type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502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021" y="598219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830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30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152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260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923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508</Words>
  <Application>Microsoft Office PowerPoint</Application>
  <PresentationFormat>On-screen Show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Loyola Marymount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RenuAtul</cp:lastModifiedBy>
  <cp:revision>13</cp:revision>
  <dcterms:created xsi:type="dcterms:W3CDTF">2015-03-26T07:22:14Z</dcterms:created>
  <dcterms:modified xsi:type="dcterms:W3CDTF">2015-05-25T04:42:46Z</dcterms:modified>
</cp:coreProperties>
</file>