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-192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38F26-A9AD-4EBD-8E5C-16DC86AD173D}" type="datetimeFigureOut">
              <a:rPr lang="en-US" smtClean="0"/>
              <a:pPr/>
              <a:t>6/6/14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94D1C-EF37-41F5-8C55-C4824CD686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38F26-A9AD-4EBD-8E5C-16DC86AD173D}" type="datetimeFigureOut">
              <a:rPr lang="en-US" smtClean="0"/>
              <a:pPr/>
              <a:t>6/6/14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94D1C-EF37-41F5-8C55-C4824CD686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38F26-A9AD-4EBD-8E5C-16DC86AD173D}" type="datetimeFigureOut">
              <a:rPr lang="en-US" smtClean="0"/>
              <a:pPr/>
              <a:t>6/6/14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94D1C-EF37-41F5-8C55-C4824CD686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38F26-A9AD-4EBD-8E5C-16DC86AD173D}" type="datetimeFigureOut">
              <a:rPr lang="en-US" smtClean="0"/>
              <a:pPr/>
              <a:t>6/6/14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94D1C-EF37-41F5-8C55-C4824CD686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38F26-A9AD-4EBD-8E5C-16DC86AD173D}" type="datetimeFigureOut">
              <a:rPr lang="en-US" smtClean="0"/>
              <a:pPr/>
              <a:t>6/6/14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94D1C-EF37-41F5-8C55-C4824CD686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38F26-A9AD-4EBD-8E5C-16DC86AD173D}" type="datetimeFigureOut">
              <a:rPr lang="en-US" smtClean="0"/>
              <a:pPr/>
              <a:t>6/6/14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94D1C-EF37-41F5-8C55-C4824CD686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38F26-A9AD-4EBD-8E5C-16DC86AD173D}" type="datetimeFigureOut">
              <a:rPr lang="en-US" smtClean="0"/>
              <a:pPr/>
              <a:t>6/6/14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94D1C-EF37-41F5-8C55-C4824CD686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38F26-A9AD-4EBD-8E5C-16DC86AD173D}" type="datetimeFigureOut">
              <a:rPr lang="en-US" smtClean="0"/>
              <a:pPr/>
              <a:t>6/6/14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94D1C-EF37-41F5-8C55-C4824CD686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38F26-A9AD-4EBD-8E5C-16DC86AD173D}" type="datetimeFigureOut">
              <a:rPr lang="en-US" smtClean="0"/>
              <a:pPr/>
              <a:t>6/6/14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94D1C-EF37-41F5-8C55-C4824CD686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38F26-A9AD-4EBD-8E5C-16DC86AD173D}" type="datetimeFigureOut">
              <a:rPr lang="en-US" smtClean="0"/>
              <a:pPr/>
              <a:t>6/6/14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94D1C-EF37-41F5-8C55-C4824CD686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38F26-A9AD-4EBD-8E5C-16DC86AD173D}" type="datetimeFigureOut">
              <a:rPr lang="en-US" smtClean="0"/>
              <a:pPr/>
              <a:t>6/6/14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94D1C-EF37-41F5-8C55-C4824CD686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438F26-A9AD-4EBD-8E5C-16DC86AD173D}" type="datetimeFigureOut">
              <a:rPr lang="en-US" smtClean="0"/>
              <a:pPr/>
              <a:t>6/6/14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B94D1C-EF37-41F5-8C55-C4824CD6866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784478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Custom 10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3F3F3F"/>
      </a:accent1>
      <a:accent2>
        <a:srgbClr val="FFCC00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0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Oregon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Oggie Golub</dc:creator>
  <cp:lastModifiedBy>Oggie Golub</cp:lastModifiedBy>
  <cp:revision>1</cp:revision>
  <dcterms:created xsi:type="dcterms:W3CDTF">2014-06-07T00:03:10Z</dcterms:created>
  <dcterms:modified xsi:type="dcterms:W3CDTF">2014-06-07T00:03:40Z</dcterms:modified>
</cp:coreProperties>
</file>