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9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E55B-1FE6-4355-9076-D84E4183B9B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F8F50-40D9-4C42-A6FB-051DB705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Dahlquist</a:t>
            </a:r>
            <a:r>
              <a:rPr lang="en-US" dirty="0" smtClean="0"/>
              <a:t> Lab Joint Research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Trixie Anne M. </a:t>
            </a:r>
            <a:r>
              <a:rPr lang="en-US" dirty="0" err="1" smtClean="0">
                <a:solidFill>
                  <a:schemeClr val="tx1"/>
                </a:solidFill>
              </a:rPr>
              <a:t>Roque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June </a:t>
            </a:r>
            <a:r>
              <a:rPr lang="en-US" dirty="0" smtClean="0">
                <a:solidFill>
                  <a:schemeClr val="tx1"/>
                </a:solidFill>
              </a:rPr>
              <a:t>17, </a:t>
            </a:r>
            <a:r>
              <a:rPr lang="en-US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Previous Activity Diagram Separates the “graphs” Function from the “output” Function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76413"/>
            <a:ext cx="88884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8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Revised Activity Diagram </a:t>
            </a:r>
            <a:r>
              <a:rPr lang="en-US" dirty="0" smtClean="0"/>
              <a:t>Includes “</a:t>
            </a:r>
            <a:r>
              <a:rPr lang="en-US" dirty="0" err="1" smtClean="0"/>
              <a:t>general_least_squares_error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7903"/>
            <a:ext cx="7546317" cy="53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Side-by-side </a:t>
            </a: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07" y="1219200"/>
            <a:ext cx="5943601" cy="221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551730"/>
            <a:ext cx="5105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Unit Testing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Integrated 16 tests that Tessa made (4-genes_6-edges)</a:t>
            </a:r>
          </a:p>
          <a:p>
            <a:r>
              <a:rPr lang="en-US" dirty="0" smtClean="0"/>
              <a:t>So far only tests if worksheets read correctly and output sheets exist</a:t>
            </a:r>
          </a:p>
          <a:p>
            <a:pPr lvl="1"/>
            <a:r>
              <a:rPr lang="en-US" dirty="0" smtClean="0"/>
              <a:t>Input sheets should be copied over</a:t>
            </a:r>
          </a:p>
          <a:p>
            <a:pPr lvl="1"/>
            <a:r>
              <a:rPr lang="en-US" dirty="0" smtClean="0"/>
              <a:t>Updated sixteen tests in </a:t>
            </a:r>
            <a:r>
              <a:rPr lang="en-US" dirty="0" err="1" smtClean="0"/>
              <a:t>test_suite</a:t>
            </a:r>
            <a:r>
              <a:rPr lang="en-US" dirty="0" smtClean="0"/>
              <a:t> as a result</a:t>
            </a:r>
          </a:p>
          <a:p>
            <a:r>
              <a:rPr lang="en-US" dirty="0" smtClean="0"/>
              <a:t>Need to test if LSE is correct and various other more complicated mathematical computations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92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Dahlquist Lab Joint Research Meeting </vt:lpstr>
      <vt:lpstr>Previous Activity Diagram Separates the “graphs” Function from the “output” Function</vt:lpstr>
      <vt:lpstr>Revised Activity Diagram Includes “general_least_squares_error”</vt:lpstr>
      <vt:lpstr>Side-by-side Comparison</vt:lpstr>
      <vt:lpstr>Update on Unit Testing 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Dahlquist Lab Joint Research Meeting</dc:title>
  <dc:creator>Roque, Trixie Anne</dc:creator>
  <cp:lastModifiedBy>Roque, Trixie Anne</cp:lastModifiedBy>
  <cp:revision>14</cp:revision>
  <dcterms:created xsi:type="dcterms:W3CDTF">2015-06-10T16:16:36Z</dcterms:created>
  <dcterms:modified xsi:type="dcterms:W3CDTF">2015-06-17T18:31:52Z</dcterms:modified>
</cp:coreProperties>
</file>