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35" d="100"/>
          <a:sy n="135" d="100"/>
        </p:scale>
        <p:origin x="-92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3.xml"/><Relationship Id="rId10" Type="http://schemas.openxmlformats.org/officeDocument/2006/relationships/tableStyles" Target="tableStyles.xml"/><Relationship Id="rId5" Type="http://schemas.openxmlformats.org/officeDocument/2006/relationships/slide" Target="slides/slide4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392D0-434C-4EC9-BE2A-DE138F51D5A8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F7EA8-302C-4857-9732-D3E0731F2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48350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A0596-6248-46A4-8A58-82AB6DDD7EF3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97074-9B69-40E9-B8FB-A845987A01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1605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B8236-986C-4B49-A135-6DF4340B2DA7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68872-4136-4962-8739-AA4956E96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5598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A84CD-E968-4BFD-AC4B-B062D6B609FA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CB6A5-1580-4847-B946-A3F4C6DBF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8335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8DD6E-40C4-46C7-B436-C735655D3245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EFFC-1883-4BB1-B85C-D6EC5CFDE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9531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12968-709A-4C64-B474-E5F62CE3E0E2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1BBE6-AEA5-415A-A82C-63D6DECB8D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66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C05AD-CCDB-4FAC-B80B-0B7419EF5A85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B7B5A-9A59-456F-BFE3-1626941A6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29529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6E829-DBDA-49AB-91F4-58AD175F524A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668A7-8409-4EBA-8F8A-6CB983367E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48936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9B9C8-6388-4B9D-829D-072E79A1240B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8549-2E69-405F-8CA0-48C4724D3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0845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5EE82-333C-44EB-9E03-69B97CE54E59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61726-A22D-4E4F-BC2E-DF99CF0B9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1478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5A381-77DC-4A63-8886-D8DC89465D4E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5035E-23CC-4E16-BC5A-71FE41C0C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9861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fld id="{8C6C480F-C982-45EE-81E5-AE6AD85ECC45}" type="datetime1">
              <a:rPr lang="en-US"/>
              <a:pPr>
                <a:defRPr/>
              </a:pPr>
              <a:t>9/16/10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fld id="{94079ECB-D6A1-41A9-B639-A8ECF9D55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0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sz="2400" smtClean="0"/>
              <a:t>Complementation – Cross 1 making the heterozygous males</a:t>
            </a:r>
          </a:p>
        </p:txBody>
      </p:sp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22895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</a:t>
            </a:r>
            <a:r>
              <a:rPr lang="en-US" dirty="0" smtClean="0">
                <a:latin typeface="Calibri" pitchFamily="-110" charset="0"/>
              </a:rPr>
              <a:t> </a:t>
            </a:r>
            <a:r>
              <a:rPr lang="en-US" dirty="0">
                <a:latin typeface="Calibri" pitchFamily="-110" charset="0"/>
              </a:rPr>
              <a:t>Parent</a:t>
            </a:r>
          </a:p>
          <a:p>
            <a:pPr eaLnBrk="1" hangingPunct="1"/>
            <a:r>
              <a:rPr lang="en-US" dirty="0">
                <a:latin typeface="Calibri" pitchFamily="-110" charset="0"/>
              </a:rPr>
              <a:t>    genotype</a:t>
            </a:r>
          </a:p>
        </p:txBody>
      </p:sp>
      <p:sp>
        <p:nvSpPr>
          <p:cNvPr id="2052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705600" y="4535488"/>
            <a:ext cx="193675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genotype</a:t>
            </a:r>
          </a:p>
          <a:p>
            <a:pPr>
              <a:defRPr/>
            </a:pP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05600" y="5410200"/>
            <a:ext cx="21097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phenotypes</a:t>
            </a:r>
          </a:p>
          <a:p>
            <a:pPr>
              <a:defRPr/>
            </a:pPr>
            <a:r>
              <a:rPr lang="en-US" dirty="0">
                <a:latin typeface="+mn-lt"/>
              </a:rPr>
              <a:t>and ratios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sz="2400" smtClean="0"/>
              <a:t>Complementation – mutations in different </a:t>
            </a:r>
            <a:r>
              <a:rPr lang="en-US" sz="2400" i="1" smtClean="0"/>
              <a:t>dpy </a:t>
            </a:r>
            <a:r>
              <a:rPr lang="en-US" sz="2400" smtClean="0"/>
              <a:t>genes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22895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</a:t>
            </a:r>
            <a:r>
              <a:rPr lang="en-US" dirty="0" smtClean="0">
                <a:latin typeface="Calibri" pitchFamily="-110" charset="0"/>
              </a:rPr>
              <a:t> </a:t>
            </a:r>
            <a:r>
              <a:rPr lang="en-US" dirty="0">
                <a:latin typeface="Calibri" pitchFamily="-110" charset="0"/>
              </a:rPr>
              <a:t>Parent</a:t>
            </a:r>
          </a:p>
          <a:p>
            <a:pPr eaLnBrk="1" hangingPunct="1"/>
            <a:r>
              <a:rPr lang="en-US" dirty="0">
                <a:latin typeface="Calibri" pitchFamily="-110" charset="0"/>
              </a:rPr>
              <a:t>    genotype</a:t>
            </a: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705600" y="4535488"/>
            <a:ext cx="18827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genotype</a:t>
            </a:r>
          </a:p>
          <a:p>
            <a:pPr>
              <a:defRPr/>
            </a:pP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05600" y="5410200"/>
            <a:ext cx="21097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phenotypes</a:t>
            </a:r>
          </a:p>
          <a:p>
            <a:pPr>
              <a:defRPr/>
            </a:pPr>
            <a:r>
              <a:rPr lang="en-US" dirty="0">
                <a:latin typeface="+mn-lt"/>
              </a:rPr>
              <a:t>and ratios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4800" y="6324600"/>
            <a:ext cx="5220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might there be some </a:t>
            </a:r>
            <a:r>
              <a:rPr lang="en-US" dirty="0" err="1" smtClean="0"/>
              <a:t>Dpy</a:t>
            </a:r>
            <a:r>
              <a:rPr lang="en-US" dirty="0" smtClean="0"/>
              <a:t> hermaphrodites?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Complementation – mutations in the same </a:t>
            </a:r>
            <a:r>
              <a:rPr lang="en-US" sz="2400" i="1" dirty="0" err="1" smtClean="0"/>
              <a:t>dpy</a:t>
            </a:r>
            <a:r>
              <a:rPr lang="en-US" sz="2400" i="1" dirty="0" smtClean="0"/>
              <a:t> </a:t>
            </a:r>
            <a:r>
              <a:rPr lang="en-US" sz="2400" dirty="0" smtClean="0"/>
              <a:t>gene</a:t>
            </a:r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22895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</a:t>
            </a:r>
            <a:r>
              <a:rPr lang="en-US" dirty="0" smtClean="0">
                <a:latin typeface="Calibri" pitchFamily="-110" charset="0"/>
              </a:rPr>
              <a:t> </a:t>
            </a:r>
            <a:r>
              <a:rPr lang="en-US" dirty="0">
                <a:latin typeface="Calibri" pitchFamily="-110" charset="0"/>
              </a:rPr>
              <a:t>Parent</a:t>
            </a:r>
          </a:p>
          <a:p>
            <a:pPr eaLnBrk="1" hangingPunct="1"/>
            <a:r>
              <a:rPr lang="en-US" dirty="0">
                <a:latin typeface="Calibri" pitchFamily="-110" charset="0"/>
              </a:rPr>
              <a:t>    genotype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705600" y="4535488"/>
            <a:ext cx="18827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genotype</a:t>
            </a:r>
          </a:p>
          <a:p>
            <a:pPr>
              <a:defRPr/>
            </a:pP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05600" y="5410200"/>
            <a:ext cx="21097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phenotypes</a:t>
            </a:r>
          </a:p>
          <a:p>
            <a:pPr>
              <a:defRPr/>
            </a:pPr>
            <a:r>
              <a:rPr lang="en-US" dirty="0">
                <a:latin typeface="+mn-lt"/>
              </a:rPr>
              <a:t>and ratios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04799" y="6050457"/>
            <a:ext cx="82835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Why are we looking for </a:t>
            </a:r>
            <a:r>
              <a:rPr lang="en-US" dirty="0" err="1"/>
              <a:t>Dpy</a:t>
            </a:r>
            <a:r>
              <a:rPr lang="en-US" dirty="0"/>
              <a:t> males when the mutations are in the same gene?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sz="2400" smtClean="0"/>
              <a:t>Symbols to Know for Crosses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 smtClean="0"/>
              <a:t>a//a – a is the allele and // represents the chromatids – there are two for a diploid     organism – sometimes written as /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a  b//a  b – two different genes on the same chromosome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a//a ;  b//b – two different genes on different chromosomes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X – symbolizes mating between two different individuals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X    - symbolizes a self cross – when the hermaphrodite worms fertilize their own  eggs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1800" dirty="0" smtClean="0"/>
          </a:p>
        </p:txBody>
      </p:sp>
      <p:sp>
        <p:nvSpPr>
          <p:cNvPr id="4" name="Oval 3"/>
          <p:cNvSpPr/>
          <p:nvPr/>
        </p:nvSpPr>
        <p:spPr>
          <a:xfrm>
            <a:off x="762000" y="4267200"/>
            <a:ext cx="381000" cy="266700"/>
          </a:xfrm>
          <a:prstGeom prst="ellipse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1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190</Words>
  <Application>Microsoft Office PowerPoint</Application>
  <PresentationFormat>On-screen Show (4:3)</PresentationFormat>
  <Paragraphs>45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Complementation – Cross 1 making the heterozygous males</vt:lpstr>
      <vt:lpstr>Complementation – mutations in different dpy genes</vt:lpstr>
      <vt:lpstr>Complementation – mutations in the same dpy gene</vt:lpstr>
      <vt:lpstr>Symbols to Know for Crosses</vt:lpstr>
    </vt:vector>
  </TitlesOfParts>
  <Company>Wellesley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for Crosses</dc:title>
  <dc:creator>Melissa Beers</dc:creator>
  <cp:lastModifiedBy>Tucker Crum</cp:lastModifiedBy>
  <cp:revision>8</cp:revision>
  <dcterms:created xsi:type="dcterms:W3CDTF">2010-09-16T12:07:55Z</dcterms:created>
  <dcterms:modified xsi:type="dcterms:W3CDTF">2010-09-16T12:08:41Z</dcterms:modified>
</cp:coreProperties>
</file>