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2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28E2-3D1D-41ED-AABA-4245E3B413C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881C-8C1E-4563-9209-6C3DFABB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57238"/>
            <a:ext cx="74771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3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8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467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0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57238"/>
            <a:ext cx="74485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4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52475"/>
            <a:ext cx="74485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6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52475"/>
            <a:ext cx="74485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1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2475"/>
            <a:ext cx="7467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9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Fuchs, William</dc:creator>
  <cp:lastModifiedBy>Fuchs, William</cp:lastModifiedBy>
  <cp:revision>2</cp:revision>
  <dcterms:created xsi:type="dcterms:W3CDTF">2016-12-07T00:34:08Z</dcterms:created>
  <dcterms:modified xsi:type="dcterms:W3CDTF">2016-12-07T00:44:16Z</dcterms:modified>
</cp:coreProperties>
</file>