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13"/>
    <p:restoredTop sz="94668"/>
  </p:normalViewPr>
  <p:slideViewPr>
    <p:cSldViewPr>
      <p:cViewPr varScale="1">
        <p:scale>
          <a:sx n="105" d="100"/>
          <a:sy n="105" d="100"/>
        </p:scale>
        <p:origin x="60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2/26/19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B81648E-3EAA-014F-B20C-5E5F69BFF0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732282"/>
              </p:ext>
            </p:extLst>
          </p:nvPr>
        </p:nvGraphicFramePr>
        <p:xfrm>
          <a:off x="482600" y="877252"/>
          <a:ext cx="8178799" cy="5103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7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30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50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320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32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i="1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Wild Type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p &lt; 0.05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2528 (40.85%)</a:t>
                      </a:r>
                      <a:endParaRPr lang="en-US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66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>
                          <a:effectLst/>
                        </a:rPr>
                        <a:t>p &lt; 0.01</a:t>
                      </a:r>
                      <a:endParaRPr lang="en-US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>
                          <a:effectLst/>
                        </a:rPr>
                        <a:t>1652 (26.69%)</a:t>
                      </a:r>
                      <a:endParaRPr lang="en-US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66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>
                          <a:effectLst/>
                        </a:rPr>
                        <a:t>p &lt; 0.001</a:t>
                      </a:r>
                      <a:endParaRPr lang="en-US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>
                          <a:effectLst/>
                        </a:rPr>
                        <a:t>919 (14.85%)</a:t>
                      </a:r>
                      <a:endParaRPr lang="en-US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66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>
                          <a:effectLst/>
                        </a:rPr>
                        <a:t>p &lt; 0.0001</a:t>
                      </a:r>
                      <a:endParaRPr lang="en-US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>
                          <a:effectLst/>
                        </a:rPr>
                        <a:t>496 (8.01%)</a:t>
                      </a:r>
                      <a:endParaRPr lang="en-US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B</a:t>
                      </a:r>
                      <a:r>
                        <a:rPr lang="en-US" sz="2800" baseline="0">
                          <a:effectLst/>
                        </a:rPr>
                        <a:t> &amp; </a:t>
                      </a:r>
                      <a:r>
                        <a:rPr lang="en-US" sz="2800">
                          <a:effectLst/>
                        </a:rPr>
                        <a:t>H p &lt; 0.05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1822 (29.44%)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9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Bonferroni p &lt; 0.05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248 (4.01%)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974" marR="9297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960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E5395F60-BCE4-ED40-95D6-EEEADDE8F4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45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3;&#10;&#13;&#10;Description automatically generated">
            <a:extLst>
              <a:ext uri="{FF2B5EF4-FFF2-40B4-BE49-F238E27FC236}">
                <a16:creationId xmlns:a16="http://schemas.microsoft.com/office/drawing/2014/main" id="{DDCDB831-37E0-E141-87A7-8234480D17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" b="-2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596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3;&#10;&#13;&#10;Description automatically generated">
            <a:extLst>
              <a:ext uri="{FF2B5EF4-FFF2-40B4-BE49-F238E27FC236}">
                <a16:creationId xmlns:a16="http://schemas.microsoft.com/office/drawing/2014/main" id="{EBD7BFA3-07D3-0E45-8691-7CAF714886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" r="-2" b="-2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411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3;&#10;&#13;&#10;Description automatically generated">
            <a:extLst>
              <a:ext uri="{FF2B5EF4-FFF2-40B4-BE49-F238E27FC236}">
                <a16:creationId xmlns:a16="http://schemas.microsoft.com/office/drawing/2014/main" id="{6AE08D4A-3954-7244-A84C-F94CDC41D0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04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3;&#10;&#13;&#10;Description automatically generated">
            <a:extLst>
              <a:ext uri="{FF2B5EF4-FFF2-40B4-BE49-F238E27FC236}">
                <a16:creationId xmlns:a16="http://schemas.microsoft.com/office/drawing/2014/main" id="{7B48C71E-AEE4-6548-B868-11E04F571A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2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371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3;&#10;&#13;&#10;Description automatically generated">
            <a:extLst>
              <a:ext uri="{FF2B5EF4-FFF2-40B4-BE49-F238E27FC236}">
                <a16:creationId xmlns:a16="http://schemas.microsoft.com/office/drawing/2014/main" id="{7DD97C57-5E40-A245-B986-AFD8ACBD41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173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3;&#10;&#13;&#10;Description automatically generated">
            <a:extLst>
              <a:ext uri="{FF2B5EF4-FFF2-40B4-BE49-F238E27FC236}">
                <a16:creationId xmlns:a16="http://schemas.microsoft.com/office/drawing/2014/main" id="{01CD7A86-0DCD-EA41-9BCF-C148BFDFF5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500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73A3CDFD-2D42-424F-B74B-5331D77D40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2000"/>
            <a:ext cx="8571752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829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48</Words>
  <Application>Microsoft Macintosh PowerPoint</Application>
  <PresentationFormat>On-screen Show (4:3)</PresentationFormat>
  <Paragraphs>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Patel, Sahil</dc:creator>
  <cp:lastModifiedBy>Patel, Sahil</cp:lastModifiedBy>
  <cp:revision>1</cp:revision>
  <dcterms:created xsi:type="dcterms:W3CDTF">2019-02-26T18:31:14Z</dcterms:created>
  <dcterms:modified xsi:type="dcterms:W3CDTF">2019-02-26T18:40:44Z</dcterms:modified>
</cp:coreProperties>
</file>