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1" r:id="rId7"/>
    <p:sldId id="260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A3DE0-6277-4215-ACA8-EEF0E114D8C9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53F6D-E498-4C8B-B933-C54EE61E2B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Protein Engineering by PCR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Module  2 Day 1</a:t>
            </a:r>
          </a:p>
          <a:p>
            <a:r>
              <a:rPr lang="en-US" dirty="0" smtClean="0"/>
              <a:t>Tuesday Oct 7</a:t>
            </a:r>
            <a:r>
              <a:rPr lang="en-US" baseline="30000" dirty="0" smtClean="0"/>
              <a:t>th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introduction to SAGA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 subunits in SAGA</a:t>
            </a:r>
            <a:endParaRPr lang="en-US" dirty="0"/>
          </a:p>
        </p:txBody>
      </p:sp>
      <p:pic>
        <p:nvPicPr>
          <p:cNvPr id="5" name="Picture 4" descr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133600"/>
            <a:ext cx="4303713" cy="4375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introduction to SAGA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 subunits in SAGA</a:t>
            </a:r>
            <a:endParaRPr lang="en-US" dirty="0"/>
          </a:p>
        </p:txBody>
      </p:sp>
      <p:pic>
        <p:nvPicPr>
          <p:cNvPr id="4" name="Picture 7" descr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828800"/>
            <a:ext cx="3411538" cy="2733675"/>
          </a:xfrm>
          <a:prstGeom prst="rect">
            <a:avLst/>
          </a:prstGeom>
          <a:noFill/>
        </p:spPr>
      </p:pic>
      <p:pic>
        <p:nvPicPr>
          <p:cNvPr id="5" name="Picture 4" descr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133600"/>
            <a:ext cx="4303713" cy="4375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might choose one of the SAGA subunits…</a:t>
            </a:r>
            <a:endParaRPr lang="en-US" dirty="0"/>
          </a:p>
        </p:txBody>
      </p:sp>
      <p:pic>
        <p:nvPicPr>
          <p:cNvPr id="4" name="Content Placeholder 3" descr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" y="1905000"/>
            <a:ext cx="4533900" cy="2105025"/>
          </a:xfrm>
          <a:prstGeom prst="rect">
            <a:avLst/>
          </a:prstGeom>
          <a:noFill/>
        </p:spPr>
      </p:pic>
      <p:pic>
        <p:nvPicPr>
          <p:cNvPr id="8" name="Picture 7" descr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828800"/>
            <a:ext cx="3411538" cy="273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Alternatively….</a:t>
            </a:r>
            <a:endParaRPr lang="en-US" dirty="0"/>
          </a:p>
        </p:txBody>
      </p:sp>
      <p:pic>
        <p:nvPicPr>
          <p:cNvPr id="5" name="Picture 4" descr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75" y="1447800"/>
            <a:ext cx="4429125" cy="2079625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3886200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might choose to tag a gene that’s regulated by SAGA</a:t>
            </a:r>
          </a:p>
          <a:p>
            <a:r>
              <a:rPr lang="en-US" dirty="0" smtClean="0"/>
              <a:t>You will become the world expert on these uncharacterized open reading frames</a:t>
            </a:r>
          </a:p>
          <a:p>
            <a:endParaRPr lang="en-US" dirty="0"/>
          </a:p>
        </p:txBody>
      </p:sp>
      <p:pic>
        <p:nvPicPr>
          <p:cNvPr id="8" name="Picture 7" descr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447800"/>
            <a:ext cx="3411538" cy="2733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MOST IMPORTANT thing to know about your work for this module…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your primers today</a:t>
            </a:r>
            <a:endParaRPr lang="en-US" dirty="0"/>
          </a:p>
        </p:txBody>
      </p:sp>
      <p:pic>
        <p:nvPicPr>
          <p:cNvPr id="6" name="Picture 5" descr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371600"/>
            <a:ext cx="3263900" cy="1900238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7543800" cy="3733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your primers today</a:t>
            </a:r>
            <a:endParaRPr lang="en-US" dirty="0"/>
          </a:p>
        </p:txBody>
      </p:sp>
      <p:pic>
        <p:nvPicPr>
          <p:cNvPr id="6" name="Picture 5" descr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371600"/>
            <a:ext cx="3263900" cy="1900238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7543800" cy="3733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next time…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Get started really learning about the complex you’re studying. Use the time today to do this or you’ll be cursing me as you do your homework later. </a:t>
            </a:r>
          </a:p>
          <a:p>
            <a:r>
              <a:rPr lang="en-US" dirty="0" smtClean="0"/>
              <a:t>e.g. start your wiki pages to keep track of your references</a:t>
            </a:r>
          </a:p>
          <a:p>
            <a:r>
              <a:rPr lang="en-US" dirty="0" smtClean="0"/>
              <a:t>e.g. read the abstract of at least 5 relevant papers</a:t>
            </a:r>
          </a:p>
          <a:p>
            <a:r>
              <a:rPr lang="en-US" dirty="0" smtClean="0"/>
              <a:t>e. g. try to imagine what total success as well as total failure could look like and know that we have alternatives at the ready in the instances that experiments are pesky…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173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Protein Engineering by PCR</vt:lpstr>
      <vt:lpstr>Quick introduction to SAGA</vt:lpstr>
      <vt:lpstr>Quick introduction to SAGA</vt:lpstr>
      <vt:lpstr>You might choose one of the SAGA subunits…</vt:lpstr>
      <vt:lpstr>Alternatively….</vt:lpstr>
      <vt:lpstr>The MOST IMPORTANT thing to know about your work for this module…</vt:lpstr>
      <vt:lpstr>Designing your primers today</vt:lpstr>
      <vt:lpstr>Designing your primers today</vt:lpstr>
      <vt:lpstr>For next time…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Engineering by PCR</dc:title>
  <dc:creator>oeit</dc:creator>
  <cp:lastModifiedBy>oeit</cp:lastModifiedBy>
  <cp:revision>21</cp:revision>
  <dcterms:created xsi:type="dcterms:W3CDTF">2008-10-06T18:45:47Z</dcterms:created>
  <dcterms:modified xsi:type="dcterms:W3CDTF">2008-10-07T17:35:20Z</dcterms:modified>
</cp:coreProperties>
</file>