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CB2A9-43F5-40A6-9509-75996BF989AB}" type="doc">
      <dgm:prSet loTypeId="urn:microsoft.com/office/officeart/2005/8/layout/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E08127C-9E40-4739-A103-F6D2FF87AB42}">
      <dgm:prSet phldrT="[Text]"/>
      <dgm:spPr/>
      <dgm:t>
        <a:bodyPr/>
        <a:lstStyle/>
        <a:p>
          <a:r>
            <a:rPr lang="en-US" dirty="0" smtClean="0"/>
            <a:t>Extraction of </a:t>
          </a:r>
          <a:r>
            <a:rPr lang="en-US" dirty="0" err="1" smtClean="0"/>
            <a:t>nprT</a:t>
          </a:r>
          <a:r>
            <a:rPr lang="en-US" dirty="0" smtClean="0"/>
            <a:t> gene</a:t>
          </a:r>
          <a:endParaRPr lang="en-US" dirty="0"/>
        </a:p>
      </dgm:t>
    </dgm:pt>
    <dgm:pt modelId="{C89122F5-5A4A-49E2-B13B-D42E3D23AC80}" type="parTrans" cxnId="{CAD2FCC3-F1D5-4B23-BEFC-48DA2A43BC12}">
      <dgm:prSet/>
      <dgm:spPr/>
      <dgm:t>
        <a:bodyPr/>
        <a:lstStyle/>
        <a:p>
          <a:endParaRPr lang="en-US"/>
        </a:p>
      </dgm:t>
    </dgm:pt>
    <dgm:pt modelId="{0DA493F6-B030-45AF-94E3-C54E735997C9}" type="sibTrans" cxnId="{CAD2FCC3-F1D5-4B23-BEFC-48DA2A43BC12}">
      <dgm:prSet/>
      <dgm:spPr/>
      <dgm:t>
        <a:bodyPr/>
        <a:lstStyle/>
        <a:p>
          <a:endParaRPr lang="en-US"/>
        </a:p>
      </dgm:t>
    </dgm:pt>
    <dgm:pt modelId="{6B94B271-FC0F-41A7-9A6D-5EDB71FF89C9}">
      <dgm:prSet phldrT="[Text]"/>
      <dgm:spPr/>
      <dgm:t>
        <a:bodyPr/>
        <a:lstStyle/>
        <a:p>
          <a:r>
            <a:rPr lang="en-US" dirty="0" smtClean="0"/>
            <a:t>Gel electrophoresis</a:t>
          </a:r>
          <a:endParaRPr lang="en-US" dirty="0"/>
        </a:p>
      </dgm:t>
    </dgm:pt>
    <dgm:pt modelId="{0BCB4046-4B2B-445D-9513-759AA4FF9D17}" type="parTrans" cxnId="{397569AC-6F96-4B2D-A56B-936650B48280}">
      <dgm:prSet/>
      <dgm:spPr/>
      <dgm:t>
        <a:bodyPr/>
        <a:lstStyle/>
        <a:p>
          <a:endParaRPr lang="en-US"/>
        </a:p>
      </dgm:t>
    </dgm:pt>
    <dgm:pt modelId="{3281A1CA-426C-4D4A-ACA6-764CD7755230}" type="sibTrans" cxnId="{397569AC-6F96-4B2D-A56B-936650B48280}">
      <dgm:prSet/>
      <dgm:spPr/>
      <dgm:t>
        <a:bodyPr/>
        <a:lstStyle/>
        <a:p>
          <a:endParaRPr lang="en-US"/>
        </a:p>
      </dgm:t>
    </dgm:pt>
    <dgm:pt modelId="{C030079F-B480-4D29-AB33-5BB4E53EA70D}">
      <dgm:prSet phldrT="[Text]"/>
      <dgm:spPr/>
      <dgm:t>
        <a:bodyPr/>
        <a:lstStyle/>
        <a:p>
          <a:r>
            <a:rPr lang="en-US" dirty="0" smtClean="0"/>
            <a:t>PCR</a:t>
          </a:r>
          <a:endParaRPr lang="en-US" dirty="0"/>
        </a:p>
      </dgm:t>
    </dgm:pt>
    <dgm:pt modelId="{7E16E255-C669-4BF3-8FC8-1B9B1C051719}" type="parTrans" cxnId="{877D0594-B28D-4866-A3D2-7D74788CBDCF}">
      <dgm:prSet/>
      <dgm:spPr/>
      <dgm:t>
        <a:bodyPr/>
        <a:lstStyle/>
        <a:p>
          <a:endParaRPr lang="en-US"/>
        </a:p>
      </dgm:t>
    </dgm:pt>
    <dgm:pt modelId="{C8646AED-568F-41E4-9F9F-3D815CA74595}" type="sibTrans" cxnId="{877D0594-B28D-4866-A3D2-7D74788CBDCF}">
      <dgm:prSet/>
      <dgm:spPr/>
      <dgm:t>
        <a:bodyPr/>
        <a:lstStyle/>
        <a:p>
          <a:endParaRPr lang="en-US"/>
        </a:p>
      </dgm:t>
    </dgm:pt>
    <dgm:pt modelId="{E1152135-9FC5-4830-8AB6-F302C189D52F}">
      <dgm:prSet phldrT="[Text]"/>
      <dgm:spPr/>
      <dgm:t>
        <a:bodyPr/>
        <a:lstStyle/>
        <a:p>
          <a:r>
            <a:rPr lang="en-US" dirty="0" smtClean="0"/>
            <a:t>Gel electrophoresis</a:t>
          </a:r>
          <a:endParaRPr lang="en-US" dirty="0"/>
        </a:p>
      </dgm:t>
    </dgm:pt>
    <dgm:pt modelId="{CFF1251B-C15F-4BCD-A212-2E745F5310C8}" type="parTrans" cxnId="{4679DCCE-2657-4E1C-BF97-39EFFEBDCF21}">
      <dgm:prSet/>
      <dgm:spPr/>
      <dgm:t>
        <a:bodyPr/>
        <a:lstStyle/>
        <a:p>
          <a:endParaRPr lang="en-US"/>
        </a:p>
      </dgm:t>
    </dgm:pt>
    <dgm:pt modelId="{F247A52C-A695-4885-A9E9-3D1C6803B218}" type="sibTrans" cxnId="{4679DCCE-2657-4E1C-BF97-39EFFEBDCF21}">
      <dgm:prSet/>
      <dgm:spPr/>
      <dgm:t>
        <a:bodyPr/>
        <a:lstStyle/>
        <a:p>
          <a:endParaRPr lang="en-US"/>
        </a:p>
      </dgm:t>
    </dgm:pt>
    <dgm:pt modelId="{F944D21E-D37F-4554-83BA-8558BE017560}">
      <dgm:prSet phldrT="[Text]"/>
      <dgm:spPr/>
      <dgm:t>
        <a:bodyPr/>
        <a:lstStyle/>
        <a:p>
          <a:r>
            <a:rPr lang="en-US" dirty="0" smtClean="0"/>
            <a:t>Transformation into </a:t>
          </a:r>
          <a:r>
            <a:rPr lang="en-US" i="1" dirty="0" err="1" smtClean="0"/>
            <a:t>E.coli</a:t>
          </a:r>
          <a:endParaRPr lang="en-US" i="1" dirty="0"/>
        </a:p>
      </dgm:t>
    </dgm:pt>
    <dgm:pt modelId="{A618ACE7-DB1D-495B-90E7-87A93DB368CF}" type="parTrans" cxnId="{1742574B-4EF5-4013-99D4-225BA1D5B825}">
      <dgm:prSet/>
      <dgm:spPr/>
      <dgm:t>
        <a:bodyPr/>
        <a:lstStyle/>
        <a:p>
          <a:endParaRPr lang="en-US"/>
        </a:p>
      </dgm:t>
    </dgm:pt>
    <dgm:pt modelId="{7A64E1A9-CA4C-4997-B2C2-AA7F16AD66F9}" type="sibTrans" cxnId="{1742574B-4EF5-4013-99D4-225BA1D5B825}">
      <dgm:prSet/>
      <dgm:spPr/>
      <dgm:t>
        <a:bodyPr/>
        <a:lstStyle/>
        <a:p>
          <a:endParaRPr lang="en-US"/>
        </a:p>
      </dgm:t>
    </dgm:pt>
    <dgm:pt modelId="{FC9FF20D-7D54-4079-8623-A781BBBEE5D7}">
      <dgm:prSet/>
      <dgm:spPr/>
      <dgm:t>
        <a:bodyPr/>
        <a:lstStyle/>
        <a:p>
          <a:r>
            <a:rPr lang="en-US" dirty="0" smtClean="0"/>
            <a:t>Biobrick construction</a:t>
          </a:r>
          <a:endParaRPr lang="en-US" dirty="0"/>
        </a:p>
      </dgm:t>
    </dgm:pt>
    <dgm:pt modelId="{6F739FBC-CDC3-4711-9EEE-DDACCFED3289}" type="parTrans" cxnId="{489903E4-B7DA-4599-BF0F-4CDB85086B27}">
      <dgm:prSet/>
      <dgm:spPr/>
      <dgm:t>
        <a:bodyPr/>
        <a:lstStyle/>
        <a:p>
          <a:endParaRPr lang="en-US"/>
        </a:p>
      </dgm:t>
    </dgm:pt>
    <dgm:pt modelId="{3E83A2BF-FB42-4AA0-BC92-FABC52498518}" type="sibTrans" cxnId="{489903E4-B7DA-4599-BF0F-4CDB85086B27}">
      <dgm:prSet/>
      <dgm:spPr/>
      <dgm:t>
        <a:bodyPr/>
        <a:lstStyle/>
        <a:p>
          <a:endParaRPr lang="en-US"/>
        </a:p>
      </dgm:t>
    </dgm:pt>
    <dgm:pt modelId="{6DBFEBD1-5873-436F-A0FD-DFC0707D1844}">
      <dgm:prSet phldrT="[Text]"/>
      <dgm:spPr/>
      <dgm:t>
        <a:bodyPr/>
        <a:lstStyle/>
        <a:p>
          <a:r>
            <a:rPr lang="en-US" i="1" dirty="0" smtClean="0"/>
            <a:t>Detection of enzyme</a:t>
          </a:r>
          <a:endParaRPr lang="en-US" i="1" dirty="0"/>
        </a:p>
      </dgm:t>
    </dgm:pt>
    <dgm:pt modelId="{1CBE1B8A-A04E-46EC-91F0-1FB15F8005D4}" type="parTrans" cxnId="{A7E5745C-1E9F-49D6-A3B7-7BF970E29DC7}">
      <dgm:prSet/>
      <dgm:spPr/>
      <dgm:t>
        <a:bodyPr/>
        <a:lstStyle/>
        <a:p>
          <a:endParaRPr lang="en-US"/>
        </a:p>
      </dgm:t>
    </dgm:pt>
    <dgm:pt modelId="{5838DD06-383B-4355-A3E8-FE586D679AD4}" type="sibTrans" cxnId="{A7E5745C-1E9F-49D6-A3B7-7BF970E29DC7}">
      <dgm:prSet/>
      <dgm:spPr/>
      <dgm:t>
        <a:bodyPr/>
        <a:lstStyle/>
        <a:p>
          <a:endParaRPr lang="en-US"/>
        </a:p>
      </dgm:t>
    </dgm:pt>
    <dgm:pt modelId="{783EA0C4-AC81-43EC-B8A1-85A41043A0BB}" type="pres">
      <dgm:prSet presAssocID="{557CB2A9-43F5-40A6-9509-75996BF989AB}" presName="diagram" presStyleCnt="0">
        <dgm:presLayoutVars>
          <dgm:dir/>
          <dgm:resizeHandles val="exact"/>
        </dgm:presLayoutVars>
      </dgm:prSet>
      <dgm:spPr/>
    </dgm:pt>
    <dgm:pt modelId="{98F0C2D8-AB8B-4C58-9087-AB6F9B4EF7A6}" type="pres">
      <dgm:prSet presAssocID="{5E08127C-9E40-4739-A103-F6D2FF87AB4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FA730D-5671-4285-889E-38FCCD4160C8}" type="pres">
      <dgm:prSet presAssocID="{0DA493F6-B030-45AF-94E3-C54E735997C9}" presName="sibTrans" presStyleLbl="sibTrans2D1" presStyleIdx="0" presStyleCnt="6"/>
      <dgm:spPr/>
    </dgm:pt>
    <dgm:pt modelId="{76FD8B7D-592B-4282-8244-C3420EDEE5B9}" type="pres">
      <dgm:prSet presAssocID="{0DA493F6-B030-45AF-94E3-C54E735997C9}" presName="connectorText" presStyleLbl="sibTrans2D1" presStyleIdx="0" presStyleCnt="6"/>
      <dgm:spPr/>
    </dgm:pt>
    <dgm:pt modelId="{AED48D70-6F7D-40BC-A378-793EB6C1174F}" type="pres">
      <dgm:prSet presAssocID="{6B94B271-FC0F-41A7-9A6D-5EDB71FF89C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ED8CC-8353-43F1-8EA0-05AF338D08B8}" type="pres">
      <dgm:prSet presAssocID="{3281A1CA-426C-4D4A-ACA6-764CD7755230}" presName="sibTrans" presStyleLbl="sibTrans2D1" presStyleIdx="1" presStyleCnt="6"/>
      <dgm:spPr/>
    </dgm:pt>
    <dgm:pt modelId="{6FF1FAEF-0DAE-44A5-9BBE-91AF81009C13}" type="pres">
      <dgm:prSet presAssocID="{3281A1CA-426C-4D4A-ACA6-764CD7755230}" presName="connectorText" presStyleLbl="sibTrans2D1" presStyleIdx="1" presStyleCnt="6"/>
      <dgm:spPr/>
    </dgm:pt>
    <dgm:pt modelId="{126EED2F-AD57-428E-AF54-3216DBB511DA}" type="pres">
      <dgm:prSet presAssocID="{C030079F-B480-4D29-AB33-5BB4E53EA70D}" presName="node" presStyleLbl="node1" presStyleIdx="2" presStyleCnt="7">
        <dgm:presLayoutVars>
          <dgm:bulletEnabled val="1"/>
        </dgm:presLayoutVars>
      </dgm:prSet>
      <dgm:spPr/>
    </dgm:pt>
    <dgm:pt modelId="{E76F4580-199A-42DF-B982-F39A6C0A2257}" type="pres">
      <dgm:prSet presAssocID="{C8646AED-568F-41E4-9F9F-3D815CA74595}" presName="sibTrans" presStyleLbl="sibTrans2D1" presStyleIdx="2" presStyleCnt="6"/>
      <dgm:spPr/>
    </dgm:pt>
    <dgm:pt modelId="{736D4A6A-D690-4A7F-A798-EB847E7D8CCC}" type="pres">
      <dgm:prSet presAssocID="{C8646AED-568F-41E4-9F9F-3D815CA74595}" presName="connectorText" presStyleLbl="sibTrans2D1" presStyleIdx="2" presStyleCnt="6"/>
      <dgm:spPr/>
    </dgm:pt>
    <dgm:pt modelId="{A90C927F-49C4-4E2B-9AB5-1906C004A41D}" type="pres">
      <dgm:prSet presAssocID="{E1152135-9FC5-4830-8AB6-F302C189D52F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34900-4529-42B8-9BAF-D2C6041D2DAA}" type="pres">
      <dgm:prSet presAssocID="{F247A52C-A695-4885-A9E9-3D1C6803B218}" presName="sibTrans" presStyleLbl="sibTrans2D1" presStyleIdx="3" presStyleCnt="6"/>
      <dgm:spPr/>
    </dgm:pt>
    <dgm:pt modelId="{81951AC6-C7C3-4AA7-9831-34C046341202}" type="pres">
      <dgm:prSet presAssocID="{F247A52C-A695-4885-A9E9-3D1C6803B218}" presName="connectorText" presStyleLbl="sibTrans2D1" presStyleIdx="3" presStyleCnt="6"/>
      <dgm:spPr/>
    </dgm:pt>
    <dgm:pt modelId="{DBDB1C1A-0182-4F44-B394-49A09A97AFEA}" type="pres">
      <dgm:prSet presAssocID="{FC9FF20D-7D54-4079-8623-A781BBBEE5D7}" presName="node" presStyleLbl="node1" presStyleIdx="4" presStyleCnt="7">
        <dgm:presLayoutVars>
          <dgm:bulletEnabled val="1"/>
        </dgm:presLayoutVars>
      </dgm:prSet>
      <dgm:spPr/>
    </dgm:pt>
    <dgm:pt modelId="{3D93F34F-9993-4446-81F5-470764649771}" type="pres">
      <dgm:prSet presAssocID="{3E83A2BF-FB42-4AA0-BC92-FABC52498518}" presName="sibTrans" presStyleLbl="sibTrans2D1" presStyleIdx="4" presStyleCnt="6"/>
      <dgm:spPr/>
    </dgm:pt>
    <dgm:pt modelId="{3DBB513C-34EF-46A2-ADFB-C126B8D031DA}" type="pres">
      <dgm:prSet presAssocID="{3E83A2BF-FB42-4AA0-BC92-FABC52498518}" presName="connectorText" presStyleLbl="sibTrans2D1" presStyleIdx="4" presStyleCnt="6"/>
      <dgm:spPr/>
    </dgm:pt>
    <dgm:pt modelId="{6791B306-81A3-444E-807D-087B6AE84A3C}" type="pres">
      <dgm:prSet presAssocID="{F944D21E-D37F-4554-83BA-8558BE017560}" presName="node" presStyleLbl="node1" presStyleIdx="5" presStyleCnt="7">
        <dgm:presLayoutVars>
          <dgm:bulletEnabled val="1"/>
        </dgm:presLayoutVars>
      </dgm:prSet>
      <dgm:spPr/>
    </dgm:pt>
    <dgm:pt modelId="{1AC1C168-BB31-4DFE-AFA7-130FEC0A7116}" type="pres">
      <dgm:prSet presAssocID="{7A64E1A9-CA4C-4997-B2C2-AA7F16AD66F9}" presName="sibTrans" presStyleLbl="sibTrans2D1" presStyleIdx="5" presStyleCnt="6"/>
      <dgm:spPr/>
    </dgm:pt>
    <dgm:pt modelId="{3FA4B492-4004-4FA6-82B4-129309A2E425}" type="pres">
      <dgm:prSet presAssocID="{7A64E1A9-CA4C-4997-B2C2-AA7F16AD66F9}" presName="connectorText" presStyleLbl="sibTrans2D1" presStyleIdx="5" presStyleCnt="6"/>
      <dgm:spPr/>
    </dgm:pt>
    <dgm:pt modelId="{3E4A1BD2-7454-4820-A9C1-76CB91DF9567}" type="pres">
      <dgm:prSet presAssocID="{6DBFEBD1-5873-436F-A0FD-DFC0707D184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9B87B0-CBD3-4961-A950-2A92FFD75B48}" type="presOf" srcId="{C030079F-B480-4D29-AB33-5BB4E53EA70D}" destId="{126EED2F-AD57-428E-AF54-3216DBB511DA}" srcOrd="0" destOrd="0" presId="urn:microsoft.com/office/officeart/2005/8/layout/process5"/>
    <dgm:cxn modelId="{58AEDA85-B426-466E-8704-B5A0E4177A0C}" type="presOf" srcId="{7A64E1A9-CA4C-4997-B2C2-AA7F16AD66F9}" destId="{1AC1C168-BB31-4DFE-AFA7-130FEC0A7116}" srcOrd="0" destOrd="0" presId="urn:microsoft.com/office/officeart/2005/8/layout/process5"/>
    <dgm:cxn modelId="{DD94C0DC-EE73-41D3-9B2F-BA695D7A991D}" type="presOf" srcId="{7A64E1A9-CA4C-4997-B2C2-AA7F16AD66F9}" destId="{3FA4B492-4004-4FA6-82B4-129309A2E425}" srcOrd="1" destOrd="0" presId="urn:microsoft.com/office/officeart/2005/8/layout/process5"/>
    <dgm:cxn modelId="{56E6748B-7FDF-4778-A3F1-C1736DB50F9A}" type="presOf" srcId="{FC9FF20D-7D54-4079-8623-A781BBBEE5D7}" destId="{DBDB1C1A-0182-4F44-B394-49A09A97AFEA}" srcOrd="0" destOrd="0" presId="urn:microsoft.com/office/officeart/2005/8/layout/process5"/>
    <dgm:cxn modelId="{6F9A7C43-0E96-453E-96F0-E2B085E6952B}" type="presOf" srcId="{0DA493F6-B030-45AF-94E3-C54E735997C9}" destId="{76FD8B7D-592B-4282-8244-C3420EDEE5B9}" srcOrd="1" destOrd="0" presId="urn:microsoft.com/office/officeart/2005/8/layout/process5"/>
    <dgm:cxn modelId="{239BBF1D-B627-4A51-A172-04A4CA73BF98}" type="presOf" srcId="{6B94B271-FC0F-41A7-9A6D-5EDB71FF89C9}" destId="{AED48D70-6F7D-40BC-A378-793EB6C1174F}" srcOrd="0" destOrd="0" presId="urn:microsoft.com/office/officeart/2005/8/layout/process5"/>
    <dgm:cxn modelId="{2E720FC4-96F7-4326-BFFE-80EAF777D0EC}" type="presOf" srcId="{3281A1CA-426C-4D4A-ACA6-764CD7755230}" destId="{DC5ED8CC-8353-43F1-8EA0-05AF338D08B8}" srcOrd="0" destOrd="0" presId="urn:microsoft.com/office/officeart/2005/8/layout/process5"/>
    <dgm:cxn modelId="{CAD2FCC3-F1D5-4B23-BEFC-48DA2A43BC12}" srcId="{557CB2A9-43F5-40A6-9509-75996BF989AB}" destId="{5E08127C-9E40-4739-A103-F6D2FF87AB42}" srcOrd="0" destOrd="0" parTransId="{C89122F5-5A4A-49E2-B13B-D42E3D23AC80}" sibTransId="{0DA493F6-B030-45AF-94E3-C54E735997C9}"/>
    <dgm:cxn modelId="{489903E4-B7DA-4599-BF0F-4CDB85086B27}" srcId="{557CB2A9-43F5-40A6-9509-75996BF989AB}" destId="{FC9FF20D-7D54-4079-8623-A781BBBEE5D7}" srcOrd="4" destOrd="0" parTransId="{6F739FBC-CDC3-4711-9EEE-DDACCFED3289}" sibTransId="{3E83A2BF-FB42-4AA0-BC92-FABC52498518}"/>
    <dgm:cxn modelId="{1742574B-4EF5-4013-99D4-225BA1D5B825}" srcId="{557CB2A9-43F5-40A6-9509-75996BF989AB}" destId="{F944D21E-D37F-4554-83BA-8558BE017560}" srcOrd="5" destOrd="0" parTransId="{A618ACE7-DB1D-495B-90E7-87A93DB368CF}" sibTransId="{7A64E1A9-CA4C-4997-B2C2-AA7F16AD66F9}"/>
    <dgm:cxn modelId="{5ECA7789-E211-4493-B382-03262067E1AD}" type="presOf" srcId="{3E83A2BF-FB42-4AA0-BC92-FABC52498518}" destId="{3D93F34F-9993-4446-81F5-470764649771}" srcOrd="0" destOrd="0" presId="urn:microsoft.com/office/officeart/2005/8/layout/process5"/>
    <dgm:cxn modelId="{1E72E8FE-37A4-480E-89EB-91FC4258D798}" type="presOf" srcId="{557CB2A9-43F5-40A6-9509-75996BF989AB}" destId="{783EA0C4-AC81-43EC-B8A1-85A41043A0BB}" srcOrd="0" destOrd="0" presId="urn:microsoft.com/office/officeart/2005/8/layout/process5"/>
    <dgm:cxn modelId="{1A263D74-2517-40B0-BF69-6DA90D182197}" type="presOf" srcId="{F247A52C-A695-4885-A9E9-3D1C6803B218}" destId="{45334900-4529-42B8-9BAF-D2C6041D2DAA}" srcOrd="0" destOrd="0" presId="urn:microsoft.com/office/officeart/2005/8/layout/process5"/>
    <dgm:cxn modelId="{4679DCCE-2657-4E1C-BF97-39EFFEBDCF21}" srcId="{557CB2A9-43F5-40A6-9509-75996BF989AB}" destId="{E1152135-9FC5-4830-8AB6-F302C189D52F}" srcOrd="3" destOrd="0" parTransId="{CFF1251B-C15F-4BCD-A212-2E745F5310C8}" sibTransId="{F247A52C-A695-4885-A9E9-3D1C6803B218}"/>
    <dgm:cxn modelId="{DFC61BFF-367B-4AFE-B774-A230C33A9210}" type="presOf" srcId="{C8646AED-568F-41E4-9F9F-3D815CA74595}" destId="{E76F4580-199A-42DF-B982-F39A6C0A2257}" srcOrd="0" destOrd="0" presId="urn:microsoft.com/office/officeart/2005/8/layout/process5"/>
    <dgm:cxn modelId="{2F3E141B-01A9-4CBC-8F95-BA987733F626}" type="presOf" srcId="{3E83A2BF-FB42-4AA0-BC92-FABC52498518}" destId="{3DBB513C-34EF-46A2-ADFB-C126B8D031DA}" srcOrd="1" destOrd="0" presId="urn:microsoft.com/office/officeart/2005/8/layout/process5"/>
    <dgm:cxn modelId="{397569AC-6F96-4B2D-A56B-936650B48280}" srcId="{557CB2A9-43F5-40A6-9509-75996BF989AB}" destId="{6B94B271-FC0F-41A7-9A6D-5EDB71FF89C9}" srcOrd="1" destOrd="0" parTransId="{0BCB4046-4B2B-445D-9513-759AA4FF9D17}" sibTransId="{3281A1CA-426C-4D4A-ACA6-764CD7755230}"/>
    <dgm:cxn modelId="{5E89AE29-501E-4832-960B-DC9868BF782C}" type="presOf" srcId="{E1152135-9FC5-4830-8AB6-F302C189D52F}" destId="{A90C927F-49C4-4E2B-9AB5-1906C004A41D}" srcOrd="0" destOrd="0" presId="urn:microsoft.com/office/officeart/2005/8/layout/process5"/>
    <dgm:cxn modelId="{6F4387EE-755E-477E-AD1C-A2C8F4B30F79}" type="presOf" srcId="{F944D21E-D37F-4554-83BA-8558BE017560}" destId="{6791B306-81A3-444E-807D-087B6AE84A3C}" srcOrd="0" destOrd="0" presId="urn:microsoft.com/office/officeart/2005/8/layout/process5"/>
    <dgm:cxn modelId="{A04F7D3F-067E-4A93-B46A-E419A50819B0}" type="presOf" srcId="{3281A1CA-426C-4D4A-ACA6-764CD7755230}" destId="{6FF1FAEF-0DAE-44A5-9BBE-91AF81009C13}" srcOrd="1" destOrd="0" presId="urn:microsoft.com/office/officeart/2005/8/layout/process5"/>
    <dgm:cxn modelId="{A7E5745C-1E9F-49D6-A3B7-7BF970E29DC7}" srcId="{557CB2A9-43F5-40A6-9509-75996BF989AB}" destId="{6DBFEBD1-5873-436F-A0FD-DFC0707D1844}" srcOrd="6" destOrd="0" parTransId="{1CBE1B8A-A04E-46EC-91F0-1FB15F8005D4}" sibTransId="{5838DD06-383B-4355-A3E8-FE586D679AD4}"/>
    <dgm:cxn modelId="{877D0594-B28D-4866-A3D2-7D74788CBDCF}" srcId="{557CB2A9-43F5-40A6-9509-75996BF989AB}" destId="{C030079F-B480-4D29-AB33-5BB4E53EA70D}" srcOrd="2" destOrd="0" parTransId="{7E16E255-C669-4BF3-8FC8-1B9B1C051719}" sibTransId="{C8646AED-568F-41E4-9F9F-3D815CA74595}"/>
    <dgm:cxn modelId="{75C39EA0-70B0-47C4-A26B-A8AEA6293A78}" type="presOf" srcId="{F247A52C-A695-4885-A9E9-3D1C6803B218}" destId="{81951AC6-C7C3-4AA7-9831-34C046341202}" srcOrd="1" destOrd="0" presId="urn:microsoft.com/office/officeart/2005/8/layout/process5"/>
    <dgm:cxn modelId="{AE702A24-D67D-43E4-90A5-958DE09F1C3D}" type="presOf" srcId="{6DBFEBD1-5873-436F-A0FD-DFC0707D1844}" destId="{3E4A1BD2-7454-4820-A9C1-76CB91DF9567}" srcOrd="0" destOrd="0" presId="urn:microsoft.com/office/officeart/2005/8/layout/process5"/>
    <dgm:cxn modelId="{8480710D-52C8-40F4-BCBE-C97A2E322C32}" type="presOf" srcId="{5E08127C-9E40-4739-A103-F6D2FF87AB42}" destId="{98F0C2D8-AB8B-4C58-9087-AB6F9B4EF7A6}" srcOrd="0" destOrd="0" presId="urn:microsoft.com/office/officeart/2005/8/layout/process5"/>
    <dgm:cxn modelId="{FEF2016F-C7BA-44AF-B88E-803155781770}" type="presOf" srcId="{C8646AED-568F-41E4-9F9F-3D815CA74595}" destId="{736D4A6A-D690-4A7F-A798-EB847E7D8CCC}" srcOrd="1" destOrd="0" presId="urn:microsoft.com/office/officeart/2005/8/layout/process5"/>
    <dgm:cxn modelId="{2392CB0E-23F9-416C-9BDA-5F4ECBC6C945}" type="presOf" srcId="{0DA493F6-B030-45AF-94E3-C54E735997C9}" destId="{57FA730D-5671-4285-889E-38FCCD4160C8}" srcOrd="0" destOrd="0" presId="urn:microsoft.com/office/officeart/2005/8/layout/process5"/>
    <dgm:cxn modelId="{3D9951F8-382E-4C56-B1FB-27EDCB84B2CD}" type="presParOf" srcId="{783EA0C4-AC81-43EC-B8A1-85A41043A0BB}" destId="{98F0C2D8-AB8B-4C58-9087-AB6F9B4EF7A6}" srcOrd="0" destOrd="0" presId="urn:microsoft.com/office/officeart/2005/8/layout/process5"/>
    <dgm:cxn modelId="{EC4534A3-C917-4F9F-9253-DEAE00BF71B8}" type="presParOf" srcId="{783EA0C4-AC81-43EC-B8A1-85A41043A0BB}" destId="{57FA730D-5671-4285-889E-38FCCD4160C8}" srcOrd="1" destOrd="0" presId="urn:microsoft.com/office/officeart/2005/8/layout/process5"/>
    <dgm:cxn modelId="{1A8D4706-F23F-44E7-96C7-3CBE6FBA2427}" type="presParOf" srcId="{57FA730D-5671-4285-889E-38FCCD4160C8}" destId="{76FD8B7D-592B-4282-8244-C3420EDEE5B9}" srcOrd="0" destOrd="0" presId="urn:microsoft.com/office/officeart/2005/8/layout/process5"/>
    <dgm:cxn modelId="{F79FBD83-D9D1-4707-92C5-9C2775391C20}" type="presParOf" srcId="{783EA0C4-AC81-43EC-B8A1-85A41043A0BB}" destId="{AED48D70-6F7D-40BC-A378-793EB6C1174F}" srcOrd="2" destOrd="0" presId="urn:microsoft.com/office/officeart/2005/8/layout/process5"/>
    <dgm:cxn modelId="{F8632C96-A6FF-4620-862B-D5D8F87069F7}" type="presParOf" srcId="{783EA0C4-AC81-43EC-B8A1-85A41043A0BB}" destId="{DC5ED8CC-8353-43F1-8EA0-05AF338D08B8}" srcOrd="3" destOrd="0" presId="urn:microsoft.com/office/officeart/2005/8/layout/process5"/>
    <dgm:cxn modelId="{8CFD95BE-7E41-40F0-8E1B-237440C9B0C4}" type="presParOf" srcId="{DC5ED8CC-8353-43F1-8EA0-05AF338D08B8}" destId="{6FF1FAEF-0DAE-44A5-9BBE-91AF81009C13}" srcOrd="0" destOrd="0" presId="urn:microsoft.com/office/officeart/2005/8/layout/process5"/>
    <dgm:cxn modelId="{2C8A0F3B-AD65-4F51-9965-1EA209B8C94A}" type="presParOf" srcId="{783EA0C4-AC81-43EC-B8A1-85A41043A0BB}" destId="{126EED2F-AD57-428E-AF54-3216DBB511DA}" srcOrd="4" destOrd="0" presId="urn:microsoft.com/office/officeart/2005/8/layout/process5"/>
    <dgm:cxn modelId="{0DA98DF3-2389-49D3-A483-B8F03FE7759C}" type="presParOf" srcId="{783EA0C4-AC81-43EC-B8A1-85A41043A0BB}" destId="{E76F4580-199A-42DF-B982-F39A6C0A2257}" srcOrd="5" destOrd="0" presId="urn:microsoft.com/office/officeart/2005/8/layout/process5"/>
    <dgm:cxn modelId="{C5E3AA1D-32E7-4A70-9A64-C550874AD017}" type="presParOf" srcId="{E76F4580-199A-42DF-B982-F39A6C0A2257}" destId="{736D4A6A-D690-4A7F-A798-EB847E7D8CCC}" srcOrd="0" destOrd="0" presId="urn:microsoft.com/office/officeart/2005/8/layout/process5"/>
    <dgm:cxn modelId="{1CFC5E8A-1AA8-41ED-ABE3-CB8EE9A58092}" type="presParOf" srcId="{783EA0C4-AC81-43EC-B8A1-85A41043A0BB}" destId="{A90C927F-49C4-4E2B-9AB5-1906C004A41D}" srcOrd="6" destOrd="0" presId="urn:microsoft.com/office/officeart/2005/8/layout/process5"/>
    <dgm:cxn modelId="{6CCF4024-C7D9-4722-98DA-062784F09833}" type="presParOf" srcId="{783EA0C4-AC81-43EC-B8A1-85A41043A0BB}" destId="{45334900-4529-42B8-9BAF-D2C6041D2DAA}" srcOrd="7" destOrd="0" presId="urn:microsoft.com/office/officeart/2005/8/layout/process5"/>
    <dgm:cxn modelId="{CBA2986A-217D-40C0-B194-B0ADD0E8CF22}" type="presParOf" srcId="{45334900-4529-42B8-9BAF-D2C6041D2DAA}" destId="{81951AC6-C7C3-4AA7-9831-34C046341202}" srcOrd="0" destOrd="0" presId="urn:microsoft.com/office/officeart/2005/8/layout/process5"/>
    <dgm:cxn modelId="{35D06BCC-8122-42A7-8B8C-3127EE2E1548}" type="presParOf" srcId="{783EA0C4-AC81-43EC-B8A1-85A41043A0BB}" destId="{DBDB1C1A-0182-4F44-B394-49A09A97AFEA}" srcOrd="8" destOrd="0" presId="urn:microsoft.com/office/officeart/2005/8/layout/process5"/>
    <dgm:cxn modelId="{83518AA4-B355-488A-9C06-D0762869ABDE}" type="presParOf" srcId="{783EA0C4-AC81-43EC-B8A1-85A41043A0BB}" destId="{3D93F34F-9993-4446-81F5-470764649771}" srcOrd="9" destOrd="0" presId="urn:microsoft.com/office/officeart/2005/8/layout/process5"/>
    <dgm:cxn modelId="{69F86714-C61E-4921-84EB-03F779BE8ED2}" type="presParOf" srcId="{3D93F34F-9993-4446-81F5-470764649771}" destId="{3DBB513C-34EF-46A2-ADFB-C126B8D031DA}" srcOrd="0" destOrd="0" presId="urn:microsoft.com/office/officeart/2005/8/layout/process5"/>
    <dgm:cxn modelId="{5883C193-0963-46A8-A20D-6287456EE7B0}" type="presParOf" srcId="{783EA0C4-AC81-43EC-B8A1-85A41043A0BB}" destId="{6791B306-81A3-444E-807D-087B6AE84A3C}" srcOrd="10" destOrd="0" presId="urn:microsoft.com/office/officeart/2005/8/layout/process5"/>
    <dgm:cxn modelId="{B264381D-7D7D-4BF3-A4A5-1D1B8EDEDA5E}" type="presParOf" srcId="{783EA0C4-AC81-43EC-B8A1-85A41043A0BB}" destId="{1AC1C168-BB31-4DFE-AFA7-130FEC0A7116}" srcOrd="11" destOrd="0" presId="urn:microsoft.com/office/officeart/2005/8/layout/process5"/>
    <dgm:cxn modelId="{BB2AB3D0-B3C3-47F9-B905-AC18C86C6905}" type="presParOf" srcId="{1AC1C168-BB31-4DFE-AFA7-130FEC0A7116}" destId="{3FA4B492-4004-4FA6-82B4-129309A2E425}" srcOrd="0" destOrd="0" presId="urn:microsoft.com/office/officeart/2005/8/layout/process5"/>
    <dgm:cxn modelId="{1F2E2FF5-6F01-41FD-9232-E175728E07CA}" type="presParOf" srcId="{783EA0C4-AC81-43EC-B8A1-85A41043A0BB}" destId="{3E4A1BD2-7454-4820-A9C1-76CB91DF9567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0C2D8-AB8B-4C58-9087-AB6F9B4EF7A6}">
      <dsp:nvSpPr>
        <dsp:cNvPr id="0" name=""/>
        <dsp:cNvSpPr/>
      </dsp:nvSpPr>
      <dsp:spPr>
        <a:xfrm>
          <a:off x="808895" y="1047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Extraction of </a:t>
          </a:r>
          <a:r>
            <a:rPr lang="en-US" sz="2000" kern="1200" dirty="0" err="1" smtClean="0"/>
            <a:t>nprT</a:t>
          </a:r>
          <a:r>
            <a:rPr lang="en-US" sz="2000" kern="1200" dirty="0" smtClean="0"/>
            <a:t> gene</a:t>
          </a:r>
          <a:endParaRPr lang="en-US" sz="2000" kern="1200" dirty="0"/>
        </a:p>
      </dsp:txBody>
      <dsp:txXfrm>
        <a:off x="839472" y="31624"/>
        <a:ext cx="1678795" cy="982815"/>
      </dsp:txXfrm>
    </dsp:sp>
    <dsp:sp modelId="{57FA730D-5671-4285-889E-38FCCD4160C8}">
      <dsp:nvSpPr>
        <dsp:cNvPr id="0" name=""/>
        <dsp:cNvSpPr/>
      </dsp:nvSpPr>
      <dsp:spPr>
        <a:xfrm>
          <a:off x="270196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701960" y="393579"/>
        <a:ext cx="258208" cy="258905"/>
      </dsp:txXfrm>
    </dsp:sp>
    <dsp:sp modelId="{AED48D70-6F7D-40BC-A378-793EB6C1174F}">
      <dsp:nvSpPr>
        <dsp:cNvPr id="0" name=""/>
        <dsp:cNvSpPr/>
      </dsp:nvSpPr>
      <dsp:spPr>
        <a:xfrm>
          <a:off x="3244825" y="1047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Gel electrophoresis</a:t>
          </a:r>
          <a:endParaRPr lang="en-US" sz="2000" kern="1200" dirty="0"/>
        </a:p>
      </dsp:txBody>
      <dsp:txXfrm>
        <a:off x="3275402" y="31624"/>
        <a:ext cx="1678795" cy="982815"/>
      </dsp:txXfrm>
    </dsp:sp>
    <dsp:sp modelId="{DC5ED8CC-8353-43F1-8EA0-05AF338D08B8}">
      <dsp:nvSpPr>
        <dsp:cNvPr id="0" name=""/>
        <dsp:cNvSpPr/>
      </dsp:nvSpPr>
      <dsp:spPr>
        <a:xfrm>
          <a:off x="5137890" y="307278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137890" y="393579"/>
        <a:ext cx="258208" cy="258905"/>
      </dsp:txXfrm>
    </dsp:sp>
    <dsp:sp modelId="{126EED2F-AD57-428E-AF54-3216DBB511DA}">
      <dsp:nvSpPr>
        <dsp:cNvPr id="0" name=""/>
        <dsp:cNvSpPr/>
      </dsp:nvSpPr>
      <dsp:spPr>
        <a:xfrm>
          <a:off x="5680754" y="1047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PCR</a:t>
          </a:r>
          <a:endParaRPr lang="en-US" sz="2000" kern="1200" dirty="0"/>
        </a:p>
      </dsp:txBody>
      <dsp:txXfrm>
        <a:off x="5711331" y="31624"/>
        <a:ext cx="1678795" cy="982815"/>
      </dsp:txXfrm>
    </dsp:sp>
    <dsp:sp modelId="{E76F4580-199A-42DF-B982-F39A6C0A2257}">
      <dsp:nvSpPr>
        <dsp:cNvPr id="0" name=""/>
        <dsp:cNvSpPr/>
      </dsp:nvSpPr>
      <dsp:spPr>
        <a:xfrm rot="5400000">
          <a:off x="6366294" y="1166813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6421277" y="1198132"/>
        <a:ext cx="258905" cy="258208"/>
      </dsp:txXfrm>
    </dsp:sp>
    <dsp:sp modelId="{A90C927F-49C4-4E2B-9AB5-1906C004A41D}">
      <dsp:nvSpPr>
        <dsp:cNvPr id="0" name=""/>
        <dsp:cNvSpPr/>
      </dsp:nvSpPr>
      <dsp:spPr>
        <a:xfrm>
          <a:off x="5680754" y="1740996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Gel electrophoresis</a:t>
          </a:r>
          <a:endParaRPr lang="en-US" sz="2000" kern="1200" dirty="0"/>
        </a:p>
      </dsp:txBody>
      <dsp:txXfrm>
        <a:off x="5711331" y="1771573"/>
        <a:ext cx="1678795" cy="982815"/>
      </dsp:txXfrm>
    </dsp:sp>
    <dsp:sp modelId="{45334900-4529-42B8-9BAF-D2C6041D2DAA}">
      <dsp:nvSpPr>
        <dsp:cNvPr id="0" name=""/>
        <dsp:cNvSpPr/>
      </dsp:nvSpPr>
      <dsp:spPr>
        <a:xfrm rot="10800000">
          <a:off x="5158769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269430" y="2133528"/>
        <a:ext cx="258208" cy="258905"/>
      </dsp:txXfrm>
    </dsp:sp>
    <dsp:sp modelId="{DBDB1C1A-0182-4F44-B394-49A09A97AFEA}">
      <dsp:nvSpPr>
        <dsp:cNvPr id="0" name=""/>
        <dsp:cNvSpPr/>
      </dsp:nvSpPr>
      <dsp:spPr>
        <a:xfrm>
          <a:off x="3244825" y="1740996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Biobrick construction</a:t>
          </a:r>
          <a:endParaRPr lang="en-US" sz="2000" kern="1200" dirty="0"/>
        </a:p>
      </dsp:txBody>
      <dsp:txXfrm>
        <a:off x="3275402" y="1771573"/>
        <a:ext cx="1678795" cy="982815"/>
      </dsp:txXfrm>
    </dsp:sp>
    <dsp:sp modelId="{3D93F34F-9993-4446-81F5-470764649771}">
      <dsp:nvSpPr>
        <dsp:cNvPr id="0" name=""/>
        <dsp:cNvSpPr/>
      </dsp:nvSpPr>
      <dsp:spPr>
        <a:xfrm rot="10800000">
          <a:off x="2722840" y="2047227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2833501" y="2133528"/>
        <a:ext cx="258208" cy="258905"/>
      </dsp:txXfrm>
    </dsp:sp>
    <dsp:sp modelId="{6791B306-81A3-444E-807D-087B6AE84A3C}">
      <dsp:nvSpPr>
        <dsp:cNvPr id="0" name=""/>
        <dsp:cNvSpPr/>
      </dsp:nvSpPr>
      <dsp:spPr>
        <a:xfrm>
          <a:off x="808895" y="1740996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Transformation into </a:t>
          </a:r>
          <a:r>
            <a:rPr lang="en-US" sz="2000" i="1" kern="1200" dirty="0" err="1" smtClean="0"/>
            <a:t>E.coli</a:t>
          </a:r>
          <a:endParaRPr lang="en-US" sz="2000" i="1" kern="1200" dirty="0"/>
        </a:p>
      </dsp:txBody>
      <dsp:txXfrm>
        <a:off x="839472" y="1771573"/>
        <a:ext cx="1678795" cy="982815"/>
      </dsp:txXfrm>
    </dsp:sp>
    <dsp:sp modelId="{1AC1C168-BB31-4DFE-AFA7-130FEC0A7116}">
      <dsp:nvSpPr>
        <dsp:cNvPr id="0" name=""/>
        <dsp:cNvSpPr/>
      </dsp:nvSpPr>
      <dsp:spPr>
        <a:xfrm rot="5400000">
          <a:off x="1494435" y="2906762"/>
          <a:ext cx="368869" cy="43150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-5400000">
        <a:off x="1549418" y="2938081"/>
        <a:ext cx="258905" cy="258208"/>
      </dsp:txXfrm>
    </dsp:sp>
    <dsp:sp modelId="{3E4A1BD2-7454-4820-A9C1-76CB91DF9567}">
      <dsp:nvSpPr>
        <dsp:cNvPr id="0" name=""/>
        <dsp:cNvSpPr/>
      </dsp:nvSpPr>
      <dsp:spPr>
        <a:xfrm>
          <a:off x="808895" y="3480946"/>
          <a:ext cx="1739949" cy="10439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i="1" kern="1200" dirty="0" smtClean="0"/>
            <a:t>Detection of enzyme</a:t>
          </a:r>
          <a:endParaRPr lang="en-US" sz="2000" i="1" kern="1200" dirty="0"/>
        </a:p>
      </dsp:txBody>
      <dsp:txXfrm>
        <a:off x="839472" y="3511523"/>
        <a:ext cx="1678795" cy="982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9DF40D-7B17-4330-887C-B61838869A9E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D72157D-A2F2-4C47-A8AE-F63A414AE27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biyolojiegitim.yyu.edu.tr/k/Bacilu/images/Bacillus%20stearothermophilus_jpg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743200"/>
            <a:ext cx="8458200" cy="213360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/>
              <a:t/>
            </a:r>
            <a:br>
              <a:rPr lang="en-US" sz="4900" dirty="0"/>
            </a:br>
            <a:r>
              <a:rPr lang="en-US" sz="4900" dirty="0" smtClean="0"/>
              <a:t>Project Proposal:</a:t>
            </a:r>
            <a:br>
              <a:rPr lang="en-US" sz="49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000" dirty="0" smtClean="0"/>
              <a:t>Cloning and expression of the </a:t>
            </a:r>
            <a:r>
              <a:rPr lang="en-US" sz="4000" dirty="0" err="1" smtClean="0"/>
              <a:t>thermostable</a:t>
            </a:r>
            <a:r>
              <a:rPr lang="en-US" sz="4000" dirty="0" smtClean="0"/>
              <a:t> neutral protease of </a:t>
            </a:r>
            <a:r>
              <a:rPr lang="en-US" sz="4000" dirty="0" err="1" smtClean="0"/>
              <a:t>B.Stearothermophilus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57200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en-US" sz="2000" dirty="0" smtClean="0"/>
          </a:p>
          <a:p>
            <a:pPr algn="r"/>
            <a:r>
              <a:rPr lang="en-US" sz="3200" dirty="0" smtClean="0"/>
              <a:t>Yang, Srikanth</a:t>
            </a:r>
            <a:r>
              <a:rPr lang="en-US" sz="3200" dirty="0"/>
              <a:t> </a:t>
            </a:r>
            <a:r>
              <a:rPr lang="en-US" sz="3200" dirty="0" smtClean="0"/>
              <a:t>and Maliha</a:t>
            </a:r>
          </a:p>
        </p:txBody>
      </p:sp>
    </p:spTree>
    <p:extLst>
      <p:ext uri="{BB962C8B-B14F-4D97-AF65-F5344CB8AC3E}">
        <p14:creationId xmlns:p14="http://schemas.microsoft.com/office/powerpoint/2010/main" val="405238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yolojiegitim.yyu.edu.tr/k/Bacilu/images/Bacillus%20stearothermophilus_jpg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419600"/>
            <a:ext cx="1825162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Bacillus </a:t>
            </a:r>
            <a:r>
              <a:rPr lang="en-US" i="1" dirty="0" err="1" smtClean="0"/>
              <a:t>Stearothermophilus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Genus - </a:t>
            </a:r>
            <a:r>
              <a:rPr lang="en-US" i="1" dirty="0" smtClean="0"/>
              <a:t>Bacillus</a:t>
            </a:r>
            <a:r>
              <a:rPr lang="en-US" dirty="0" smtClean="0"/>
              <a:t> or </a:t>
            </a:r>
            <a:r>
              <a:rPr lang="en-US" i="1" dirty="0" smtClean="0"/>
              <a:t>Geobacillus</a:t>
            </a:r>
          </a:p>
          <a:p>
            <a:r>
              <a:rPr lang="en-US" dirty="0" smtClean="0"/>
              <a:t>Species - </a:t>
            </a:r>
            <a:r>
              <a:rPr lang="en-US" i="1" dirty="0" smtClean="0"/>
              <a:t>strearothermophilus</a:t>
            </a:r>
          </a:p>
          <a:p>
            <a:r>
              <a:rPr lang="en-US" dirty="0" smtClean="0"/>
              <a:t>Gram +ve , Spore Forming</a:t>
            </a:r>
          </a:p>
          <a:p>
            <a:r>
              <a:rPr lang="en-US" dirty="0"/>
              <a:t>G</a:t>
            </a:r>
            <a:r>
              <a:rPr lang="en-US" dirty="0" smtClean="0">
                <a:effectLst/>
              </a:rPr>
              <a:t>row in a temperature range of 45-75</a:t>
            </a:r>
            <a:r>
              <a:rPr lang="en-US" baseline="30000" dirty="0" smtClean="0">
                <a:effectLst/>
              </a:rPr>
              <a:t>o</a:t>
            </a:r>
            <a:r>
              <a:rPr lang="en-US" dirty="0" smtClean="0">
                <a:effectLst/>
              </a:rPr>
              <a:t>C</a:t>
            </a:r>
          </a:p>
          <a:p>
            <a:r>
              <a:rPr lang="en-US" dirty="0"/>
              <a:t>W</a:t>
            </a:r>
            <a:r>
              <a:rPr lang="en-US" dirty="0" smtClean="0">
                <a:effectLst/>
              </a:rPr>
              <a:t>idely distributed in soil, hot springs, ocean sediment, and is a cause of spoilage in food products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3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 : </a:t>
            </a:r>
            <a:r>
              <a:rPr lang="en-US" i="1" dirty="0" err="1" smtClean="0"/>
              <a:t>nprT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Accession # M11446.1</a:t>
            </a:r>
          </a:p>
          <a:p>
            <a:r>
              <a:rPr lang="en-US" dirty="0" smtClean="0"/>
              <a:t>Consists of 1881 bp, 548 </a:t>
            </a:r>
            <a:r>
              <a:rPr lang="en-US" dirty="0" err="1" smtClean="0"/>
              <a:t>aa</a:t>
            </a:r>
            <a:endParaRPr lang="en-US" dirty="0" smtClean="0"/>
          </a:p>
          <a:p>
            <a:r>
              <a:rPr lang="en-US" dirty="0" smtClean="0"/>
              <a:t>Responsible for the production of </a:t>
            </a:r>
            <a:r>
              <a:rPr lang="en-US" dirty="0" err="1" smtClean="0"/>
              <a:t>thermostable</a:t>
            </a:r>
            <a:r>
              <a:rPr lang="en-US" dirty="0" smtClean="0"/>
              <a:t> neutral protease.</a:t>
            </a:r>
          </a:p>
          <a:p>
            <a:r>
              <a:rPr lang="en-US" dirty="0" smtClean="0"/>
              <a:t>Industrially significant.</a:t>
            </a:r>
          </a:p>
          <a:p>
            <a:r>
              <a:rPr lang="en-US" dirty="0" smtClean="0"/>
              <a:t>No introns &amp; Restriction sites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36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flow: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662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127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PCR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05720"/>
              </p:ext>
            </p:extLst>
          </p:nvPr>
        </p:nvGraphicFramePr>
        <p:xfrm>
          <a:off x="457200" y="990600"/>
          <a:ext cx="7696200" cy="3241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6012"/>
                <a:gridCol w="861588"/>
                <a:gridCol w="1066800"/>
                <a:gridCol w="1828800"/>
                <a:gridCol w="1143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Primer 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Tm(</a:t>
                      </a:r>
                      <a:r>
                        <a:rPr lang="en-US" baseline="30000" dirty="0" smtClean="0"/>
                        <a:t>o</a:t>
                      </a:r>
                      <a:r>
                        <a:rPr lang="en-US" dirty="0" smtClean="0"/>
                        <a:t>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GC%</a:t>
                      </a:r>
                      <a:endParaRPr lang="en-US" dirty="0"/>
                    </a:p>
                  </a:txBody>
                  <a:tcPr/>
                </a:tc>
              </a:tr>
              <a:tr h="594458">
                <a:tc>
                  <a:txBody>
                    <a:bodyPr/>
                    <a:lstStyle/>
                    <a:p>
                      <a:r>
                        <a:rPr lang="en-US" dirty="0" smtClean="0"/>
                        <a:t>For</a:t>
                      </a:r>
                    </a:p>
                    <a:p>
                      <a:r>
                        <a:rPr lang="en-US" sz="1200" kern="1200" dirty="0" smtClean="0">
                          <a:effectLst/>
                        </a:rPr>
                        <a:t>5’ ATG AAC AAA CGG GCG ATG 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+ve (0.64- 1.34)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52.6</a:t>
                      </a:r>
                      <a:endParaRPr lang="en-US" dirty="0"/>
                    </a:p>
                  </a:txBody>
                  <a:tcPr/>
                </a:tc>
              </a:tr>
              <a:tr h="594458">
                <a:tc>
                  <a:txBody>
                    <a:bodyPr/>
                    <a:lstStyle/>
                    <a:p>
                      <a:r>
                        <a:rPr lang="en-US" dirty="0" smtClean="0"/>
                        <a:t>Rev</a:t>
                      </a:r>
                    </a:p>
                    <a:p>
                      <a:r>
                        <a:rPr lang="en-US" sz="1200" kern="1200" dirty="0" smtClean="0">
                          <a:effectLst/>
                        </a:rPr>
                        <a:t>5’ TTA ATA CAC TCC AAC CGC ATT G</a:t>
                      </a:r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-ve (0.33)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40.9</a:t>
                      </a:r>
                      <a:endParaRPr lang="en-US" dirty="0"/>
                    </a:p>
                  </a:txBody>
                  <a:tcPr/>
                </a:tc>
              </a:tr>
              <a:tr h="664490"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effectLst/>
                        </a:rPr>
                        <a:t>Biobrick-For</a:t>
                      </a:r>
                    </a:p>
                    <a:p>
                      <a:r>
                        <a:rPr lang="en-US" sz="1200" kern="1200" dirty="0" smtClean="0">
                          <a:effectLst/>
                        </a:rPr>
                        <a:t>5’ 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GAATTCGCGGCCGCTTCTAG</a:t>
                      </a:r>
                      <a:r>
                        <a:rPr lang="en-US" sz="1200" kern="1200" dirty="0" smtClean="0">
                          <a:effectLst/>
                        </a:rPr>
                        <a:t> ATG AAC AAA CGG GCG ATG C </a:t>
                      </a:r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-ve (3.08-6.04)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56.4</a:t>
                      </a:r>
                      <a:endParaRPr lang="en-US" dirty="0"/>
                    </a:p>
                  </a:txBody>
                  <a:tcPr/>
                </a:tc>
              </a:tr>
              <a:tr h="8543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effectLst/>
                        </a:rPr>
                        <a:t>Biobrick-Rev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effectLst/>
                        </a:rPr>
                        <a:t>5’ 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effectLst/>
                        </a:rPr>
                        <a:t>TACTAGTAGCGGCCGCTGCAG</a:t>
                      </a:r>
                      <a:r>
                        <a:rPr lang="en-US" sz="1200" kern="1200" dirty="0" smtClean="0">
                          <a:effectLst/>
                        </a:rPr>
                        <a:t> TTA ATA CAC TCC AAC CGC ATT G </a:t>
                      </a:r>
                      <a:endParaRPr lang="en-US" sz="1200" kern="1200" dirty="0" smtClean="0">
                        <a:effectLst/>
                      </a:endParaRPr>
                    </a:p>
                    <a:p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-ve (1.75-3.39)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46482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5’ATGAACAAACGGGCGATGC 3’ </a:t>
            </a:r>
          </a:p>
          <a:p>
            <a:r>
              <a:rPr lang="en-US" dirty="0" smtClean="0"/>
              <a:t>5’</a:t>
            </a:r>
            <a:r>
              <a:rPr lang="en-US" dirty="0" smtClean="0">
                <a:solidFill>
                  <a:srgbClr val="00B0F0"/>
                </a:solidFill>
              </a:rPr>
              <a:t>ATGAACAAACGGGCGATGC</a:t>
            </a:r>
            <a:r>
              <a:rPr lang="en-US" dirty="0" smtClean="0"/>
              <a:t>TCGGGGCGATCGGGCTGGCGTTCTTCGGCGAAGGGGGAATCGATCGTCTGGAACG…………………………………………TACTATTTGACGCCGACGTCGAACTTCGTGCCGCCTGCGTGCAAGCGGCCGCTGATTTGTACGGGTCGACAAGCCAAGAAGTCAACTCGGTGAAACAGGCGTT</a:t>
            </a:r>
            <a:r>
              <a:rPr lang="en-US" dirty="0" smtClean="0">
                <a:solidFill>
                  <a:srgbClr val="00B0F0"/>
                </a:solidFill>
              </a:rPr>
              <a:t>CAATGCGGTTGGAGTGTATTAA</a:t>
            </a:r>
            <a:r>
              <a:rPr lang="en-US" dirty="0" smtClean="0"/>
              <a:t>  </a:t>
            </a:r>
            <a:r>
              <a:rPr lang="en-US" dirty="0"/>
              <a:t>3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   				   3’ GTTACGCCAACC TCACATAATT  5’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61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Biobrick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963" y="2590800"/>
            <a:ext cx="85344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Promoters 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BBa_K360041 : </a:t>
            </a:r>
            <a:r>
              <a:rPr lang="en-US" sz="2400" dirty="0"/>
              <a:t>Minimum Blue Light Receptor Promoter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BBa_K258005 : </a:t>
            </a:r>
            <a:r>
              <a:rPr lang="en-US" sz="2400" dirty="0"/>
              <a:t>Oxygen promoter-</a:t>
            </a:r>
            <a:r>
              <a:rPr lang="en-US" sz="2400" dirty="0" err="1"/>
              <a:t>Vitreoscilla</a:t>
            </a:r>
            <a:r>
              <a:rPr lang="en-US" sz="2400" dirty="0"/>
              <a:t> </a:t>
            </a:r>
            <a:r>
              <a:rPr lang="en-US" sz="2400" dirty="0" smtClean="0"/>
              <a:t>					    hemoglobin(</a:t>
            </a:r>
            <a:r>
              <a:rPr lang="en-US" sz="2400" dirty="0" err="1" smtClean="0"/>
              <a:t>VHb</a:t>
            </a:r>
            <a:r>
              <a:rPr lang="en-US" sz="2400" dirty="0"/>
              <a:t>) promoter in E. coli.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BBa_K118011 : </a:t>
            </a:r>
            <a:r>
              <a:rPr lang="en-US" sz="2400" dirty="0" err="1"/>
              <a:t>PcstA</a:t>
            </a:r>
            <a:r>
              <a:rPr lang="en-US" sz="2400" dirty="0"/>
              <a:t> (glucose-repressible promoter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dirty="0"/>
              <a:t>Transformation to competent </a:t>
            </a:r>
            <a:r>
              <a:rPr lang="en-US" dirty="0" err="1"/>
              <a:t>E.Coli</a:t>
            </a:r>
            <a:r>
              <a:rPr lang="en-US" dirty="0"/>
              <a:t> and Expression of gene</a:t>
            </a:r>
          </a:p>
          <a:p>
            <a:pPr marL="0" indent="0">
              <a:buNone/>
            </a:pPr>
            <a:r>
              <a:rPr lang="en-US" dirty="0"/>
              <a:t>Detection of </a:t>
            </a:r>
            <a:r>
              <a:rPr lang="en-US" dirty="0" smtClean="0"/>
              <a:t> Thermostable neutral Protease enzyme</a:t>
            </a:r>
            <a:endParaRPr lang="en-US" dirty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545" y="762000"/>
            <a:ext cx="38862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305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3074" name="Picture 2" descr="http://www.denisecolegraphics.com/Three%20wise%20lambs%20pp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838199"/>
            <a:ext cx="5791199" cy="504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52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157</TotalTime>
  <Words>212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Thatch</vt:lpstr>
      <vt:lpstr>  Project Proposal:  Cloning and expression of the thermostable neutral protease of B.Stearothermophilus</vt:lpstr>
      <vt:lpstr>Bacillus Stearothermophilus</vt:lpstr>
      <vt:lpstr>GOI : nprT</vt:lpstr>
      <vt:lpstr>Process flow:</vt:lpstr>
      <vt:lpstr>PCR</vt:lpstr>
      <vt:lpstr>Biobrick Construction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Proposal:  Cloning and expression of the thermostable neutral protease and DNA ligase of B.Stearothermophilus</dc:title>
  <dc:creator>library</dc:creator>
  <cp:lastModifiedBy>library</cp:lastModifiedBy>
  <cp:revision>14</cp:revision>
  <dcterms:created xsi:type="dcterms:W3CDTF">2011-09-11T18:58:06Z</dcterms:created>
  <dcterms:modified xsi:type="dcterms:W3CDTF">2011-09-11T21:35:22Z</dcterms:modified>
</cp:coreProperties>
</file>