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97" r:id="rId3"/>
    <p:sldId id="295" r:id="rId4"/>
    <p:sldId id="296" r:id="rId5"/>
    <p:sldId id="257" r:id="rId6"/>
    <p:sldId id="258" r:id="rId7"/>
    <p:sldId id="266" r:id="rId8"/>
    <p:sldId id="267" r:id="rId9"/>
    <p:sldId id="268" r:id="rId10"/>
    <p:sldId id="263" r:id="rId11"/>
    <p:sldId id="260"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 id="299" r:id="rId37"/>
    <p:sldId id="3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2DA22-695B-8B43-8254-05C11D6C67E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6830CBC-980A-C144-93B1-FBDA679DE5C9}">
      <dgm:prSet phldrT="[Text]" custT="1"/>
      <dgm:spPr/>
      <dgm:t>
        <a:bodyPr/>
        <a:lstStyle/>
        <a:p>
          <a:r>
            <a:rPr lang="en-US" sz="1600" b="1" dirty="0" smtClean="0">
              <a:latin typeface="Arial"/>
              <a:cs typeface="Arial"/>
            </a:rPr>
            <a:t>Indicates which genes had significant changes in expression at </a:t>
          </a:r>
          <a:r>
            <a:rPr lang="en-US" sz="1600" b="1" i="1" dirty="0" smtClean="0">
              <a:latin typeface="Arial"/>
              <a:cs typeface="Arial"/>
            </a:rPr>
            <a:t>any</a:t>
          </a:r>
          <a:r>
            <a:rPr lang="en-US" sz="1600" b="1" dirty="0" smtClean="0">
              <a:latin typeface="Arial"/>
              <a:cs typeface="Arial"/>
            </a:rPr>
            <a:t> time point</a:t>
          </a:r>
          <a:endParaRPr lang="en-US" sz="1600" dirty="0">
            <a:latin typeface="Arial"/>
            <a:cs typeface="Arial"/>
          </a:endParaRPr>
        </a:p>
      </dgm:t>
    </dgm:pt>
    <dgm:pt modelId="{ABFB5612-6E80-1C48-8A8D-C7DC1C05CF22}" type="parTrans" cxnId="{B5842A14-E72E-3845-B08A-B5241D7E337E}">
      <dgm:prSet/>
      <dgm:spPr/>
      <dgm:t>
        <a:bodyPr/>
        <a:lstStyle/>
        <a:p>
          <a:endParaRPr lang="en-US"/>
        </a:p>
      </dgm:t>
    </dgm:pt>
    <dgm:pt modelId="{63821400-6F2E-2B40-AE27-B6115A22D618}" type="sibTrans" cxnId="{B5842A14-E72E-3845-B08A-B5241D7E337E}">
      <dgm:prSet/>
      <dgm:spPr/>
      <dgm:t>
        <a:bodyPr/>
        <a:lstStyle/>
        <a:p>
          <a:endParaRPr lang="en-US"/>
        </a:p>
      </dgm:t>
    </dgm:pt>
    <dgm:pt modelId="{F8BFABF0-702C-4644-A520-4E74E3295C5D}">
      <dgm:prSet phldrT="[Text]"/>
      <dgm:spPr/>
      <dgm:t>
        <a:bodyPr/>
        <a:lstStyle/>
        <a:p>
          <a:r>
            <a:rPr lang="en-US" b="1" dirty="0" smtClean="0">
              <a:latin typeface="Arial"/>
              <a:cs typeface="Arial"/>
            </a:rPr>
            <a:t>Clustering Genes with Similar Expression Profiles</a:t>
          </a:r>
          <a:endParaRPr lang="en-US" b="1" dirty="0">
            <a:latin typeface="Arial"/>
            <a:cs typeface="Arial"/>
          </a:endParaRPr>
        </a:p>
      </dgm:t>
    </dgm:pt>
    <dgm:pt modelId="{88B70E77-EB22-1748-9C4E-8D53CE546E02}" type="parTrans" cxnId="{BA884A1A-CB06-6E4D-9DF8-383C5C322D24}">
      <dgm:prSet/>
      <dgm:spPr/>
      <dgm:t>
        <a:bodyPr/>
        <a:lstStyle/>
        <a:p>
          <a:endParaRPr lang="en-US"/>
        </a:p>
      </dgm:t>
    </dgm:pt>
    <dgm:pt modelId="{0A43D909-3699-8E49-9B62-FA4B33DF82C2}" type="sibTrans" cxnId="{BA884A1A-CB06-6E4D-9DF8-383C5C322D24}">
      <dgm:prSet/>
      <dgm:spPr/>
      <dgm:t>
        <a:bodyPr/>
        <a:lstStyle/>
        <a:p>
          <a:endParaRPr lang="en-US"/>
        </a:p>
      </dgm:t>
    </dgm:pt>
    <dgm:pt modelId="{32530CB0-5A7A-7840-A87A-112C6B63EE01}">
      <dgm:prSet phldrT="[Text]" custT="1"/>
      <dgm:spPr/>
      <dgm:t>
        <a:bodyPr/>
        <a:lstStyle/>
        <a:p>
          <a:r>
            <a:rPr lang="en-US" sz="1600" b="1" dirty="0" smtClean="0">
              <a:latin typeface="Arial" panose="020B0604020202020204" pitchFamily="34" charset="0"/>
              <a:cs typeface="Arial" panose="020B0604020202020204" pitchFamily="34" charset="0"/>
            </a:rPr>
            <a:t>Selected genes with a corrected p &lt; 0.05 from the within-strain ANOVA </a:t>
          </a:r>
        </a:p>
        <a:p>
          <a:r>
            <a:rPr lang="en-US" sz="1600" b="1" dirty="0" smtClean="0">
              <a:latin typeface="Arial"/>
              <a:cs typeface="Arial"/>
            </a:rPr>
            <a:t>Clusters of genes with similar profiles also assigned a p value for significance</a:t>
          </a:r>
        </a:p>
      </dgm:t>
    </dgm:pt>
    <dgm:pt modelId="{6F92058F-6266-A441-A52B-D816A1F07BED}" type="parTrans" cxnId="{79F3E318-7A3B-BF43-ADD0-769D3BD1694D}">
      <dgm:prSet/>
      <dgm:spPr/>
      <dgm:t>
        <a:bodyPr/>
        <a:lstStyle/>
        <a:p>
          <a:endParaRPr lang="en-US"/>
        </a:p>
      </dgm:t>
    </dgm:pt>
    <dgm:pt modelId="{32CC371D-4E2F-9C48-BA24-15C567869940}" type="sibTrans" cxnId="{79F3E318-7A3B-BF43-ADD0-769D3BD1694D}">
      <dgm:prSet/>
      <dgm:spPr/>
      <dgm:t>
        <a:bodyPr/>
        <a:lstStyle/>
        <a:p>
          <a:endParaRPr lang="en-US"/>
        </a:p>
      </dgm:t>
    </dgm:pt>
    <dgm:pt modelId="{145027E7-2CBC-C341-BF54-5A13342B32F4}">
      <dgm:prSet phldrT="[Text]"/>
      <dgm:spPr/>
      <dgm:t>
        <a:bodyPr/>
        <a:lstStyle/>
        <a:p>
          <a:r>
            <a:rPr lang="en-US" b="1" dirty="0" smtClean="0">
              <a:latin typeface="Arial"/>
              <a:cs typeface="Arial"/>
            </a:rPr>
            <a:t>YEASTRACT Database</a:t>
          </a:r>
          <a:endParaRPr lang="en-US" b="1" dirty="0">
            <a:latin typeface="Arial"/>
            <a:cs typeface="Arial"/>
          </a:endParaRPr>
        </a:p>
      </dgm:t>
    </dgm:pt>
    <dgm:pt modelId="{58268665-FA49-C348-841F-98E5B640071D}" type="parTrans" cxnId="{9A4E3968-247F-9D46-89F3-6313CD10F7FE}">
      <dgm:prSet/>
      <dgm:spPr/>
      <dgm:t>
        <a:bodyPr/>
        <a:lstStyle/>
        <a:p>
          <a:endParaRPr lang="en-US"/>
        </a:p>
      </dgm:t>
    </dgm:pt>
    <dgm:pt modelId="{41CDCF54-43DC-AB43-8C39-55B769088528}" type="sibTrans" cxnId="{9A4E3968-247F-9D46-89F3-6313CD10F7FE}">
      <dgm:prSet/>
      <dgm:spPr/>
      <dgm:t>
        <a:bodyPr/>
        <a:lstStyle/>
        <a:p>
          <a:endParaRPr lang="en-US"/>
        </a:p>
      </dgm:t>
    </dgm:pt>
    <dgm:pt modelId="{F7A1B177-8647-BB47-8819-6C3B6E3301CA}">
      <dgm:prSet phldrT="[Text]" custT="1"/>
      <dgm:spPr/>
      <dgm:t>
        <a:bodyPr/>
        <a:lstStyle/>
        <a:p>
          <a:r>
            <a:rPr lang="en-US" sz="1600" b="1" dirty="0" smtClean="0">
              <a:latin typeface="Arial"/>
              <a:cs typeface="Arial"/>
            </a:rPr>
            <a:t>Selected genes from significant clusters (profiles)</a:t>
          </a:r>
        </a:p>
        <a:p>
          <a:r>
            <a:rPr lang="en-US" sz="1600" b="1" dirty="0" smtClean="0">
              <a:latin typeface="Arial"/>
              <a:cs typeface="Arial"/>
            </a:rPr>
            <a:t>Identified which transcription factors regulate the genes in the clusters</a:t>
          </a:r>
          <a:endParaRPr lang="en-US" sz="1600" b="1" dirty="0">
            <a:latin typeface="Arial"/>
            <a:cs typeface="Arial"/>
          </a:endParaRPr>
        </a:p>
      </dgm:t>
    </dgm:pt>
    <dgm:pt modelId="{850E3173-5694-BC49-9DA4-2528E274EB2F}" type="parTrans" cxnId="{268E5450-6B3E-0B40-8855-8CA1E15F52A7}">
      <dgm:prSet/>
      <dgm:spPr/>
      <dgm:t>
        <a:bodyPr/>
        <a:lstStyle/>
        <a:p>
          <a:endParaRPr lang="en-US"/>
        </a:p>
      </dgm:t>
    </dgm:pt>
    <dgm:pt modelId="{406B8246-72F7-0E47-95AD-5F6CE763B0D0}" type="sibTrans" cxnId="{268E5450-6B3E-0B40-8855-8CA1E15F52A7}">
      <dgm:prSet/>
      <dgm:spPr/>
      <dgm:t>
        <a:bodyPr/>
        <a:lstStyle/>
        <a:p>
          <a:endParaRPr lang="en-US"/>
        </a:p>
      </dgm:t>
    </dgm:pt>
    <dgm:pt modelId="{D8D235F5-E57A-2945-AD09-96C8DABF8968}">
      <dgm:prSet phldrT="[Text]"/>
      <dgm:spPr/>
      <dgm:t>
        <a:bodyPr/>
        <a:lstStyle/>
        <a:p>
          <a:r>
            <a:rPr lang="en-US" b="1" dirty="0" smtClean="0">
              <a:latin typeface="Arial"/>
              <a:cs typeface="Arial"/>
            </a:rPr>
            <a:t>Within-strain ANOVA</a:t>
          </a:r>
          <a:endParaRPr lang="en-US" b="1" dirty="0">
            <a:latin typeface="Arial"/>
            <a:cs typeface="Arial"/>
          </a:endParaRPr>
        </a:p>
      </dgm:t>
    </dgm:pt>
    <dgm:pt modelId="{709E6287-4300-A848-BED2-371291F811C9}" type="sibTrans" cxnId="{11C3AEF4-F166-004B-8031-8201367EBAC5}">
      <dgm:prSet/>
      <dgm:spPr/>
      <dgm:t>
        <a:bodyPr/>
        <a:lstStyle/>
        <a:p>
          <a:endParaRPr lang="en-US"/>
        </a:p>
      </dgm:t>
    </dgm:pt>
    <dgm:pt modelId="{D0B4648F-2DCB-5145-B36C-5EAE66D3BCE5}" type="parTrans" cxnId="{11C3AEF4-F166-004B-8031-8201367EBAC5}">
      <dgm:prSet/>
      <dgm:spPr/>
      <dgm:t>
        <a:bodyPr/>
        <a:lstStyle/>
        <a:p>
          <a:endParaRPr lang="en-US"/>
        </a:p>
      </dgm:t>
    </dgm:pt>
    <dgm:pt modelId="{47B6D09C-3FAE-5140-B4B3-D666A32038F3}" type="pres">
      <dgm:prSet presAssocID="{9692DA22-695B-8B43-8254-05C11D6C67E1}" presName="Name0" presStyleCnt="0">
        <dgm:presLayoutVars>
          <dgm:dir/>
          <dgm:animLvl val="lvl"/>
          <dgm:resizeHandles val="exact"/>
        </dgm:presLayoutVars>
      </dgm:prSet>
      <dgm:spPr/>
      <dgm:t>
        <a:bodyPr/>
        <a:lstStyle/>
        <a:p>
          <a:endParaRPr lang="en-US"/>
        </a:p>
      </dgm:t>
    </dgm:pt>
    <dgm:pt modelId="{FE1C7F61-23A8-744C-B869-8A3BA4EB2DEF}" type="pres">
      <dgm:prSet presAssocID="{145027E7-2CBC-C341-BF54-5A13342B32F4}" presName="boxAndChildren" presStyleCnt="0"/>
      <dgm:spPr/>
    </dgm:pt>
    <dgm:pt modelId="{857E3003-85D3-6248-847B-E67721379862}" type="pres">
      <dgm:prSet presAssocID="{145027E7-2CBC-C341-BF54-5A13342B32F4}" presName="parentTextBox" presStyleLbl="node1" presStyleIdx="0" presStyleCnt="3"/>
      <dgm:spPr/>
      <dgm:t>
        <a:bodyPr/>
        <a:lstStyle/>
        <a:p>
          <a:endParaRPr lang="en-US"/>
        </a:p>
      </dgm:t>
    </dgm:pt>
    <dgm:pt modelId="{E04E735E-AB82-274B-81ED-EFBD49E60AC1}" type="pres">
      <dgm:prSet presAssocID="{145027E7-2CBC-C341-BF54-5A13342B32F4}" presName="entireBox" presStyleLbl="node1" presStyleIdx="0" presStyleCnt="3"/>
      <dgm:spPr/>
      <dgm:t>
        <a:bodyPr/>
        <a:lstStyle/>
        <a:p>
          <a:endParaRPr lang="en-US"/>
        </a:p>
      </dgm:t>
    </dgm:pt>
    <dgm:pt modelId="{F1A6090C-17AA-C549-BC26-FE765BEB7A51}" type="pres">
      <dgm:prSet presAssocID="{145027E7-2CBC-C341-BF54-5A13342B32F4}" presName="descendantBox" presStyleCnt="0"/>
      <dgm:spPr/>
    </dgm:pt>
    <dgm:pt modelId="{71D7A170-117C-7D4F-8F97-647090350C6C}" type="pres">
      <dgm:prSet presAssocID="{F7A1B177-8647-BB47-8819-6C3B6E3301CA}" presName="childTextBox" presStyleLbl="fgAccFollowNode1" presStyleIdx="0" presStyleCnt="3">
        <dgm:presLayoutVars>
          <dgm:bulletEnabled val="1"/>
        </dgm:presLayoutVars>
      </dgm:prSet>
      <dgm:spPr/>
      <dgm:t>
        <a:bodyPr/>
        <a:lstStyle/>
        <a:p>
          <a:endParaRPr lang="en-US"/>
        </a:p>
      </dgm:t>
    </dgm:pt>
    <dgm:pt modelId="{E19705A4-C693-8E4A-99C8-42EBD6C31B03}" type="pres">
      <dgm:prSet presAssocID="{0A43D909-3699-8E49-9B62-FA4B33DF82C2}" presName="sp" presStyleCnt="0"/>
      <dgm:spPr/>
    </dgm:pt>
    <dgm:pt modelId="{71E87D7C-FFCB-E341-9188-E3575FE65854}" type="pres">
      <dgm:prSet presAssocID="{F8BFABF0-702C-4644-A520-4E74E3295C5D}" presName="arrowAndChildren" presStyleCnt="0"/>
      <dgm:spPr/>
    </dgm:pt>
    <dgm:pt modelId="{814B4AD1-6639-B543-BF95-135D8EBE0764}" type="pres">
      <dgm:prSet presAssocID="{F8BFABF0-702C-4644-A520-4E74E3295C5D}" presName="parentTextArrow" presStyleLbl="node1" presStyleIdx="0" presStyleCnt="3"/>
      <dgm:spPr/>
      <dgm:t>
        <a:bodyPr/>
        <a:lstStyle/>
        <a:p>
          <a:endParaRPr lang="en-US"/>
        </a:p>
      </dgm:t>
    </dgm:pt>
    <dgm:pt modelId="{1CA6B3A6-A7BD-C643-8B3B-05C455CF24B6}" type="pres">
      <dgm:prSet presAssocID="{F8BFABF0-702C-4644-A520-4E74E3295C5D}" presName="arrow" presStyleLbl="node1" presStyleIdx="1" presStyleCnt="3"/>
      <dgm:spPr/>
      <dgm:t>
        <a:bodyPr/>
        <a:lstStyle/>
        <a:p>
          <a:endParaRPr lang="en-US"/>
        </a:p>
      </dgm:t>
    </dgm:pt>
    <dgm:pt modelId="{3F04E095-84CC-B74F-B854-92581BE5859E}" type="pres">
      <dgm:prSet presAssocID="{F8BFABF0-702C-4644-A520-4E74E3295C5D}" presName="descendantArrow" presStyleCnt="0"/>
      <dgm:spPr/>
    </dgm:pt>
    <dgm:pt modelId="{853A27E1-F202-DB4B-B2E0-D2D356FFF56F}" type="pres">
      <dgm:prSet presAssocID="{32530CB0-5A7A-7840-A87A-112C6B63EE01}" presName="childTextArrow" presStyleLbl="fgAccFollowNode1" presStyleIdx="1" presStyleCnt="3">
        <dgm:presLayoutVars>
          <dgm:bulletEnabled val="1"/>
        </dgm:presLayoutVars>
      </dgm:prSet>
      <dgm:spPr/>
      <dgm:t>
        <a:bodyPr/>
        <a:lstStyle/>
        <a:p>
          <a:endParaRPr lang="en-US"/>
        </a:p>
      </dgm:t>
    </dgm:pt>
    <dgm:pt modelId="{DBA51A35-39BE-C044-95C2-D14D9CF4C645}" type="pres">
      <dgm:prSet presAssocID="{709E6287-4300-A848-BED2-371291F811C9}" presName="sp" presStyleCnt="0"/>
      <dgm:spPr/>
    </dgm:pt>
    <dgm:pt modelId="{7DB3493A-2229-984B-9365-E8E22B212DFD}" type="pres">
      <dgm:prSet presAssocID="{D8D235F5-E57A-2945-AD09-96C8DABF8968}" presName="arrowAndChildren" presStyleCnt="0"/>
      <dgm:spPr/>
    </dgm:pt>
    <dgm:pt modelId="{31E9FE8B-0A43-E34D-8D4C-44E661690231}" type="pres">
      <dgm:prSet presAssocID="{D8D235F5-E57A-2945-AD09-96C8DABF8968}" presName="parentTextArrow" presStyleLbl="node1" presStyleIdx="1" presStyleCnt="3"/>
      <dgm:spPr/>
      <dgm:t>
        <a:bodyPr/>
        <a:lstStyle/>
        <a:p>
          <a:endParaRPr lang="en-US"/>
        </a:p>
      </dgm:t>
    </dgm:pt>
    <dgm:pt modelId="{5BCE265D-3E88-F048-912A-B3AD5BFF4366}" type="pres">
      <dgm:prSet presAssocID="{D8D235F5-E57A-2945-AD09-96C8DABF8968}" presName="arrow" presStyleLbl="node1" presStyleIdx="2" presStyleCnt="3"/>
      <dgm:spPr/>
      <dgm:t>
        <a:bodyPr/>
        <a:lstStyle/>
        <a:p>
          <a:endParaRPr lang="en-US"/>
        </a:p>
      </dgm:t>
    </dgm:pt>
    <dgm:pt modelId="{59765410-9208-524E-BA43-D2A2361B7D24}" type="pres">
      <dgm:prSet presAssocID="{D8D235F5-E57A-2945-AD09-96C8DABF8968}" presName="descendantArrow" presStyleCnt="0"/>
      <dgm:spPr/>
    </dgm:pt>
    <dgm:pt modelId="{8B306027-E9DB-394A-8E88-C21A6F37D707}" type="pres">
      <dgm:prSet presAssocID="{C6830CBC-980A-C144-93B1-FBDA679DE5C9}" presName="childTextArrow" presStyleLbl="fgAccFollowNode1" presStyleIdx="2" presStyleCnt="3">
        <dgm:presLayoutVars>
          <dgm:bulletEnabled val="1"/>
        </dgm:presLayoutVars>
      </dgm:prSet>
      <dgm:spPr/>
      <dgm:t>
        <a:bodyPr/>
        <a:lstStyle/>
        <a:p>
          <a:endParaRPr lang="en-US"/>
        </a:p>
      </dgm:t>
    </dgm:pt>
  </dgm:ptLst>
  <dgm:cxnLst>
    <dgm:cxn modelId="{5378D32F-E8F5-4B4E-9018-3093ED982A8E}" type="presOf" srcId="{145027E7-2CBC-C341-BF54-5A13342B32F4}" destId="{857E3003-85D3-6248-847B-E67721379862}" srcOrd="0" destOrd="0" presId="urn:microsoft.com/office/officeart/2005/8/layout/process4"/>
    <dgm:cxn modelId="{A3A452A7-7471-40B5-AD6F-24B77C4EFE9A}" type="presOf" srcId="{C6830CBC-980A-C144-93B1-FBDA679DE5C9}" destId="{8B306027-E9DB-394A-8E88-C21A6F37D707}" srcOrd="0" destOrd="0" presId="urn:microsoft.com/office/officeart/2005/8/layout/process4"/>
    <dgm:cxn modelId="{3B71235D-F106-42A5-8737-C66A6CCE0A1E}" type="presOf" srcId="{145027E7-2CBC-C341-BF54-5A13342B32F4}" destId="{E04E735E-AB82-274B-81ED-EFBD49E60AC1}" srcOrd="1" destOrd="0" presId="urn:microsoft.com/office/officeart/2005/8/layout/process4"/>
    <dgm:cxn modelId="{79F3E318-7A3B-BF43-ADD0-769D3BD1694D}" srcId="{F8BFABF0-702C-4644-A520-4E74E3295C5D}" destId="{32530CB0-5A7A-7840-A87A-112C6B63EE01}" srcOrd="0" destOrd="0" parTransId="{6F92058F-6266-A441-A52B-D816A1F07BED}" sibTransId="{32CC371D-4E2F-9C48-BA24-15C567869940}"/>
    <dgm:cxn modelId="{268E5450-6B3E-0B40-8855-8CA1E15F52A7}" srcId="{145027E7-2CBC-C341-BF54-5A13342B32F4}" destId="{F7A1B177-8647-BB47-8819-6C3B6E3301CA}" srcOrd="0" destOrd="0" parTransId="{850E3173-5694-BC49-9DA4-2528E274EB2F}" sibTransId="{406B8246-72F7-0E47-95AD-5F6CE763B0D0}"/>
    <dgm:cxn modelId="{B5842A14-E72E-3845-B08A-B5241D7E337E}" srcId="{D8D235F5-E57A-2945-AD09-96C8DABF8968}" destId="{C6830CBC-980A-C144-93B1-FBDA679DE5C9}" srcOrd="0" destOrd="0" parTransId="{ABFB5612-6E80-1C48-8A8D-C7DC1C05CF22}" sibTransId="{63821400-6F2E-2B40-AE27-B6115A22D618}"/>
    <dgm:cxn modelId="{BA219720-4438-4563-9AE0-2EE837240922}" type="presOf" srcId="{D8D235F5-E57A-2945-AD09-96C8DABF8968}" destId="{31E9FE8B-0A43-E34D-8D4C-44E661690231}" srcOrd="0" destOrd="0" presId="urn:microsoft.com/office/officeart/2005/8/layout/process4"/>
    <dgm:cxn modelId="{BA884A1A-CB06-6E4D-9DF8-383C5C322D24}" srcId="{9692DA22-695B-8B43-8254-05C11D6C67E1}" destId="{F8BFABF0-702C-4644-A520-4E74E3295C5D}" srcOrd="1" destOrd="0" parTransId="{88B70E77-EB22-1748-9C4E-8D53CE546E02}" sibTransId="{0A43D909-3699-8E49-9B62-FA4B33DF82C2}"/>
    <dgm:cxn modelId="{9A4E3968-247F-9D46-89F3-6313CD10F7FE}" srcId="{9692DA22-695B-8B43-8254-05C11D6C67E1}" destId="{145027E7-2CBC-C341-BF54-5A13342B32F4}" srcOrd="2" destOrd="0" parTransId="{58268665-FA49-C348-841F-98E5B640071D}" sibTransId="{41CDCF54-43DC-AB43-8C39-55B769088528}"/>
    <dgm:cxn modelId="{ADBAA32A-D41B-44C3-94FF-5FC0F847431C}" type="presOf" srcId="{D8D235F5-E57A-2945-AD09-96C8DABF8968}" destId="{5BCE265D-3E88-F048-912A-B3AD5BFF4366}" srcOrd="1" destOrd="0" presId="urn:microsoft.com/office/officeart/2005/8/layout/process4"/>
    <dgm:cxn modelId="{11C3AEF4-F166-004B-8031-8201367EBAC5}" srcId="{9692DA22-695B-8B43-8254-05C11D6C67E1}" destId="{D8D235F5-E57A-2945-AD09-96C8DABF8968}" srcOrd="0" destOrd="0" parTransId="{D0B4648F-2DCB-5145-B36C-5EAE66D3BCE5}" sibTransId="{709E6287-4300-A848-BED2-371291F811C9}"/>
    <dgm:cxn modelId="{A3130614-B928-4756-9F0B-54FB27912682}" type="presOf" srcId="{F7A1B177-8647-BB47-8819-6C3B6E3301CA}" destId="{71D7A170-117C-7D4F-8F97-647090350C6C}" srcOrd="0" destOrd="0" presId="urn:microsoft.com/office/officeart/2005/8/layout/process4"/>
    <dgm:cxn modelId="{243D3D6C-4BD1-4012-9276-9A5717E24805}" type="presOf" srcId="{F8BFABF0-702C-4644-A520-4E74E3295C5D}" destId="{1CA6B3A6-A7BD-C643-8B3B-05C455CF24B6}" srcOrd="1" destOrd="0" presId="urn:microsoft.com/office/officeart/2005/8/layout/process4"/>
    <dgm:cxn modelId="{3BF99899-4AFC-470D-9389-E994058BC75A}" type="presOf" srcId="{9692DA22-695B-8B43-8254-05C11D6C67E1}" destId="{47B6D09C-3FAE-5140-B4B3-D666A32038F3}" srcOrd="0" destOrd="0" presId="urn:microsoft.com/office/officeart/2005/8/layout/process4"/>
    <dgm:cxn modelId="{C2E9F9F8-3F6E-4133-8530-02096519AB34}" type="presOf" srcId="{F8BFABF0-702C-4644-A520-4E74E3295C5D}" destId="{814B4AD1-6639-B543-BF95-135D8EBE0764}" srcOrd="0" destOrd="0" presId="urn:microsoft.com/office/officeart/2005/8/layout/process4"/>
    <dgm:cxn modelId="{076F106D-D3DD-40F5-AB8A-911CA342E74E}" type="presOf" srcId="{32530CB0-5A7A-7840-A87A-112C6B63EE01}" destId="{853A27E1-F202-DB4B-B2E0-D2D356FFF56F}" srcOrd="0" destOrd="0" presId="urn:microsoft.com/office/officeart/2005/8/layout/process4"/>
    <dgm:cxn modelId="{4B3313DC-4D2E-437F-BF39-7D4A01EBDD23}" type="presParOf" srcId="{47B6D09C-3FAE-5140-B4B3-D666A32038F3}" destId="{FE1C7F61-23A8-744C-B869-8A3BA4EB2DEF}" srcOrd="0" destOrd="0" presId="urn:microsoft.com/office/officeart/2005/8/layout/process4"/>
    <dgm:cxn modelId="{8D9D6FDC-2E36-402C-B784-ECA6A0EC96A5}" type="presParOf" srcId="{FE1C7F61-23A8-744C-B869-8A3BA4EB2DEF}" destId="{857E3003-85D3-6248-847B-E67721379862}" srcOrd="0" destOrd="0" presId="urn:microsoft.com/office/officeart/2005/8/layout/process4"/>
    <dgm:cxn modelId="{B3E72ED6-85AE-407C-85AE-3A94151FCB0E}" type="presParOf" srcId="{FE1C7F61-23A8-744C-B869-8A3BA4EB2DEF}" destId="{E04E735E-AB82-274B-81ED-EFBD49E60AC1}" srcOrd="1" destOrd="0" presId="urn:microsoft.com/office/officeart/2005/8/layout/process4"/>
    <dgm:cxn modelId="{049EF2F9-DFFF-401B-B350-9860093D9095}" type="presParOf" srcId="{FE1C7F61-23A8-744C-B869-8A3BA4EB2DEF}" destId="{F1A6090C-17AA-C549-BC26-FE765BEB7A51}" srcOrd="2" destOrd="0" presId="urn:microsoft.com/office/officeart/2005/8/layout/process4"/>
    <dgm:cxn modelId="{6F18C386-ED0E-4812-99FC-0EEFC3A0A9CE}" type="presParOf" srcId="{F1A6090C-17AA-C549-BC26-FE765BEB7A51}" destId="{71D7A170-117C-7D4F-8F97-647090350C6C}" srcOrd="0" destOrd="0" presId="urn:microsoft.com/office/officeart/2005/8/layout/process4"/>
    <dgm:cxn modelId="{49533310-F034-423E-BB22-59AB21C87914}" type="presParOf" srcId="{47B6D09C-3FAE-5140-B4B3-D666A32038F3}" destId="{E19705A4-C693-8E4A-99C8-42EBD6C31B03}" srcOrd="1" destOrd="0" presId="urn:microsoft.com/office/officeart/2005/8/layout/process4"/>
    <dgm:cxn modelId="{4F51DCF9-B621-40E5-8FFE-85CAADDCD063}" type="presParOf" srcId="{47B6D09C-3FAE-5140-B4B3-D666A32038F3}" destId="{71E87D7C-FFCB-E341-9188-E3575FE65854}" srcOrd="2" destOrd="0" presId="urn:microsoft.com/office/officeart/2005/8/layout/process4"/>
    <dgm:cxn modelId="{1B6F9B4A-BB8C-4D16-B74C-E3A77C8E8263}" type="presParOf" srcId="{71E87D7C-FFCB-E341-9188-E3575FE65854}" destId="{814B4AD1-6639-B543-BF95-135D8EBE0764}" srcOrd="0" destOrd="0" presId="urn:microsoft.com/office/officeart/2005/8/layout/process4"/>
    <dgm:cxn modelId="{2EB973E2-A941-4333-A431-D8CEFEE2835B}" type="presParOf" srcId="{71E87D7C-FFCB-E341-9188-E3575FE65854}" destId="{1CA6B3A6-A7BD-C643-8B3B-05C455CF24B6}" srcOrd="1" destOrd="0" presId="urn:microsoft.com/office/officeart/2005/8/layout/process4"/>
    <dgm:cxn modelId="{48C9A155-3C4F-477D-84F8-6D2E2D3ED4A2}" type="presParOf" srcId="{71E87D7C-FFCB-E341-9188-E3575FE65854}" destId="{3F04E095-84CC-B74F-B854-92581BE5859E}" srcOrd="2" destOrd="0" presId="urn:microsoft.com/office/officeart/2005/8/layout/process4"/>
    <dgm:cxn modelId="{BB5E5472-F2F5-4C6D-9606-C46316BB8CE2}" type="presParOf" srcId="{3F04E095-84CC-B74F-B854-92581BE5859E}" destId="{853A27E1-F202-DB4B-B2E0-D2D356FFF56F}" srcOrd="0" destOrd="0" presId="urn:microsoft.com/office/officeart/2005/8/layout/process4"/>
    <dgm:cxn modelId="{31929665-D67A-4851-94CC-B8907FE5FE8B}" type="presParOf" srcId="{47B6D09C-3FAE-5140-B4B3-D666A32038F3}" destId="{DBA51A35-39BE-C044-95C2-D14D9CF4C645}" srcOrd="3" destOrd="0" presId="urn:microsoft.com/office/officeart/2005/8/layout/process4"/>
    <dgm:cxn modelId="{25E58DD6-F3BA-4F23-B56C-56B29707266E}" type="presParOf" srcId="{47B6D09C-3FAE-5140-B4B3-D666A32038F3}" destId="{7DB3493A-2229-984B-9365-E8E22B212DFD}" srcOrd="4" destOrd="0" presId="urn:microsoft.com/office/officeart/2005/8/layout/process4"/>
    <dgm:cxn modelId="{05D7A0D2-8322-4361-BF8A-7B7573E80262}" type="presParOf" srcId="{7DB3493A-2229-984B-9365-E8E22B212DFD}" destId="{31E9FE8B-0A43-E34D-8D4C-44E661690231}" srcOrd="0" destOrd="0" presId="urn:microsoft.com/office/officeart/2005/8/layout/process4"/>
    <dgm:cxn modelId="{E98F3B27-3806-4FAF-9EE5-AC74FA79BF59}" type="presParOf" srcId="{7DB3493A-2229-984B-9365-E8E22B212DFD}" destId="{5BCE265D-3E88-F048-912A-B3AD5BFF4366}" srcOrd="1" destOrd="0" presId="urn:microsoft.com/office/officeart/2005/8/layout/process4"/>
    <dgm:cxn modelId="{8373E759-6003-40FC-B9A8-928567AC3C95}" type="presParOf" srcId="{7DB3493A-2229-984B-9365-E8E22B212DFD}" destId="{59765410-9208-524E-BA43-D2A2361B7D24}" srcOrd="2" destOrd="0" presId="urn:microsoft.com/office/officeart/2005/8/layout/process4"/>
    <dgm:cxn modelId="{162A22CB-662E-4DC5-AE79-6C578382DE9E}" type="presParOf" srcId="{59765410-9208-524E-BA43-D2A2361B7D24}" destId="{8B306027-E9DB-394A-8E88-C21A6F37D7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8CA0B-F78E-A544-8011-585D475F05A3}" type="doc">
      <dgm:prSet loTypeId="urn:microsoft.com/office/officeart/2005/8/layout/process2" loCatId="" qsTypeId="urn:microsoft.com/office/officeart/2005/8/quickstyle/simple4" qsCatId="simple" csTypeId="urn:microsoft.com/office/officeart/2005/8/colors/accent1_2" csCatId="accent1" phldr="1"/>
      <dgm:spPr/>
    </dgm:pt>
    <dgm:pt modelId="{1161CFC5-A3F2-9D46-99D0-A5FB20B0D4E9}">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latin typeface="Arial"/>
              <a:cs typeface="Arial"/>
            </a:rPr>
            <a:t>Within-strain ANOVA</a:t>
          </a:r>
          <a:endParaRPr lang="en-US" b="1" dirty="0">
            <a:latin typeface="Arial"/>
            <a:cs typeface="Arial"/>
          </a:endParaRPr>
        </a:p>
      </dgm:t>
    </dgm:pt>
    <dgm:pt modelId="{BFB1B804-7111-2444-A4ED-45A9464BACE2}" type="parTrans" cxnId="{03C65F55-3346-2342-AAB0-C200FE799F1B}">
      <dgm:prSet/>
      <dgm:spPr/>
      <dgm:t>
        <a:bodyPr/>
        <a:lstStyle/>
        <a:p>
          <a:endParaRPr lang="en-US"/>
        </a:p>
      </dgm:t>
    </dgm:pt>
    <dgm:pt modelId="{DD2E7BD6-3636-954A-BC32-3097B2915223}" type="sibTrans" cxnId="{03C65F55-3346-2342-AAB0-C200FE799F1B}">
      <dgm:prSet/>
      <dgm:spPr/>
      <dgm:t>
        <a:bodyPr/>
        <a:lstStyle/>
        <a:p>
          <a:endParaRPr lang="en-US"/>
        </a:p>
      </dgm:t>
    </dgm:pt>
    <dgm:pt modelId="{B4AD052A-2937-4F46-A2DD-8594D3C3BBE8}">
      <dgm:prSet phldrT="[Text]"/>
      <dgm:spPr/>
      <dgm:t>
        <a:bodyPr/>
        <a:lstStyle/>
        <a:p>
          <a:r>
            <a:rPr lang="en-US" b="1" dirty="0" smtClean="0">
              <a:latin typeface="Arial"/>
              <a:cs typeface="Arial"/>
            </a:rPr>
            <a:t>Clustering</a:t>
          </a:r>
          <a:endParaRPr lang="en-US" b="1" dirty="0">
            <a:latin typeface="Arial"/>
            <a:cs typeface="Arial"/>
          </a:endParaRPr>
        </a:p>
      </dgm:t>
    </dgm:pt>
    <dgm:pt modelId="{ADCAAB85-AB15-CE40-BA9F-424D660EA4F8}" type="parTrans" cxnId="{FF8FEF22-DEEE-4944-B2E7-0047409B327D}">
      <dgm:prSet/>
      <dgm:spPr/>
      <dgm:t>
        <a:bodyPr/>
        <a:lstStyle/>
        <a:p>
          <a:endParaRPr lang="en-US"/>
        </a:p>
      </dgm:t>
    </dgm:pt>
    <dgm:pt modelId="{BCBEF513-B4E3-3344-949C-51E11BF4458A}" type="sibTrans" cxnId="{FF8FEF22-DEEE-4944-B2E7-0047409B327D}">
      <dgm:prSet/>
      <dgm:spPr/>
      <dgm:t>
        <a:bodyPr/>
        <a:lstStyle/>
        <a:p>
          <a:endParaRPr lang="en-US"/>
        </a:p>
      </dgm:t>
    </dgm:pt>
    <dgm:pt modelId="{109C2E46-6CB0-C84E-AB1F-2D0C45A280D8}">
      <dgm:prSet phldrT="[Text]"/>
      <dgm:spPr/>
      <dgm:t>
        <a:bodyPr/>
        <a:lstStyle/>
        <a:p>
          <a:r>
            <a:rPr lang="en-US" b="1" dirty="0" smtClean="0">
              <a:latin typeface="Arial"/>
              <a:cs typeface="Arial"/>
            </a:rPr>
            <a:t>YEASTRACT</a:t>
          </a:r>
          <a:endParaRPr lang="en-US" b="1" dirty="0">
            <a:latin typeface="Arial"/>
            <a:cs typeface="Arial"/>
          </a:endParaRPr>
        </a:p>
      </dgm:t>
    </dgm:pt>
    <dgm:pt modelId="{3A4B53EE-A7B7-CD47-8CBF-D099BDA68C85}" type="parTrans" cxnId="{5F413757-10B5-4A4D-8B85-1B1BF6241089}">
      <dgm:prSet/>
      <dgm:spPr/>
      <dgm:t>
        <a:bodyPr/>
        <a:lstStyle/>
        <a:p>
          <a:endParaRPr lang="en-US"/>
        </a:p>
      </dgm:t>
    </dgm:pt>
    <dgm:pt modelId="{1500064F-25B5-D143-8772-E06DF090699F}" type="sibTrans" cxnId="{5F413757-10B5-4A4D-8B85-1B1BF6241089}">
      <dgm:prSet/>
      <dgm:spPr/>
      <dgm:t>
        <a:bodyPr/>
        <a:lstStyle/>
        <a:p>
          <a:endParaRPr lang="en-US"/>
        </a:p>
      </dgm:t>
    </dgm:pt>
    <dgm:pt modelId="{B2BD2D9F-E6DF-464C-8A60-4A75D124F354}" type="pres">
      <dgm:prSet presAssocID="{A298CA0B-F78E-A544-8011-585D475F05A3}" presName="linearFlow" presStyleCnt="0">
        <dgm:presLayoutVars>
          <dgm:resizeHandles val="exact"/>
        </dgm:presLayoutVars>
      </dgm:prSet>
      <dgm:spPr/>
    </dgm:pt>
    <dgm:pt modelId="{9C5D2323-E82E-C94E-845B-66E6B87BC6B5}" type="pres">
      <dgm:prSet presAssocID="{1161CFC5-A3F2-9D46-99D0-A5FB20B0D4E9}" presName="node" presStyleLbl="node1" presStyleIdx="0" presStyleCnt="3">
        <dgm:presLayoutVars>
          <dgm:bulletEnabled val="1"/>
        </dgm:presLayoutVars>
      </dgm:prSet>
      <dgm:spPr/>
      <dgm:t>
        <a:bodyPr/>
        <a:lstStyle/>
        <a:p>
          <a:endParaRPr lang="en-US"/>
        </a:p>
      </dgm:t>
    </dgm:pt>
    <dgm:pt modelId="{ACE3D865-4EF2-E640-A43F-335EB3166416}" type="pres">
      <dgm:prSet presAssocID="{DD2E7BD6-3636-954A-BC32-3097B2915223}" presName="sibTrans" presStyleLbl="sibTrans2D1" presStyleIdx="0" presStyleCnt="2"/>
      <dgm:spPr/>
      <dgm:t>
        <a:bodyPr/>
        <a:lstStyle/>
        <a:p>
          <a:endParaRPr lang="en-US"/>
        </a:p>
      </dgm:t>
    </dgm:pt>
    <dgm:pt modelId="{A79AC178-1BD9-894A-95D5-A40B9579D4C3}" type="pres">
      <dgm:prSet presAssocID="{DD2E7BD6-3636-954A-BC32-3097B2915223}" presName="connectorText" presStyleLbl="sibTrans2D1" presStyleIdx="0" presStyleCnt="2"/>
      <dgm:spPr/>
      <dgm:t>
        <a:bodyPr/>
        <a:lstStyle/>
        <a:p>
          <a:endParaRPr lang="en-US"/>
        </a:p>
      </dgm:t>
    </dgm:pt>
    <dgm:pt modelId="{832FFE62-15A5-BA44-9FA5-2D0E63109B67}" type="pres">
      <dgm:prSet presAssocID="{B4AD052A-2937-4F46-A2DD-8594D3C3BBE8}" presName="node" presStyleLbl="node1" presStyleIdx="1" presStyleCnt="3">
        <dgm:presLayoutVars>
          <dgm:bulletEnabled val="1"/>
        </dgm:presLayoutVars>
      </dgm:prSet>
      <dgm:spPr/>
      <dgm:t>
        <a:bodyPr/>
        <a:lstStyle/>
        <a:p>
          <a:endParaRPr lang="en-US"/>
        </a:p>
      </dgm:t>
    </dgm:pt>
    <dgm:pt modelId="{771470B5-F578-BB42-848B-6E274124003E}" type="pres">
      <dgm:prSet presAssocID="{BCBEF513-B4E3-3344-949C-51E11BF4458A}" presName="sibTrans" presStyleLbl="sibTrans2D1" presStyleIdx="1" presStyleCnt="2"/>
      <dgm:spPr/>
      <dgm:t>
        <a:bodyPr/>
        <a:lstStyle/>
        <a:p>
          <a:endParaRPr lang="en-US"/>
        </a:p>
      </dgm:t>
    </dgm:pt>
    <dgm:pt modelId="{73C5117E-1707-F148-BE07-5578488C836D}" type="pres">
      <dgm:prSet presAssocID="{BCBEF513-B4E3-3344-949C-51E11BF4458A}" presName="connectorText" presStyleLbl="sibTrans2D1" presStyleIdx="1" presStyleCnt="2"/>
      <dgm:spPr/>
      <dgm:t>
        <a:bodyPr/>
        <a:lstStyle/>
        <a:p>
          <a:endParaRPr lang="en-US"/>
        </a:p>
      </dgm:t>
    </dgm:pt>
    <dgm:pt modelId="{3FFC2D94-1766-D94F-8619-0CC26B16FE47}" type="pres">
      <dgm:prSet presAssocID="{109C2E46-6CB0-C84E-AB1F-2D0C45A280D8}" presName="node" presStyleLbl="node1" presStyleIdx="2" presStyleCnt="3">
        <dgm:presLayoutVars>
          <dgm:bulletEnabled val="1"/>
        </dgm:presLayoutVars>
      </dgm:prSet>
      <dgm:spPr/>
      <dgm:t>
        <a:bodyPr/>
        <a:lstStyle/>
        <a:p>
          <a:endParaRPr lang="en-US"/>
        </a:p>
      </dgm:t>
    </dgm:pt>
  </dgm:ptLst>
  <dgm:cxnLst>
    <dgm:cxn modelId="{A2CDDE70-1581-4E0A-87A6-1245FE94F40A}" type="presOf" srcId="{BCBEF513-B4E3-3344-949C-51E11BF4458A}" destId="{771470B5-F578-BB42-848B-6E274124003E}" srcOrd="0" destOrd="0" presId="urn:microsoft.com/office/officeart/2005/8/layout/process2"/>
    <dgm:cxn modelId="{5F413757-10B5-4A4D-8B85-1B1BF6241089}" srcId="{A298CA0B-F78E-A544-8011-585D475F05A3}" destId="{109C2E46-6CB0-C84E-AB1F-2D0C45A280D8}" srcOrd="2" destOrd="0" parTransId="{3A4B53EE-A7B7-CD47-8CBF-D099BDA68C85}" sibTransId="{1500064F-25B5-D143-8772-E06DF090699F}"/>
    <dgm:cxn modelId="{FF8FEF22-DEEE-4944-B2E7-0047409B327D}" srcId="{A298CA0B-F78E-A544-8011-585D475F05A3}" destId="{B4AD052A-2937-4F46-A2DD-8594D3C3BBE8}" srcOrd="1" destOrd="0" parTransId="{ADCAAB85-AB15-CE40-BA9F-424D660EA4F8}" sibTransId="{BCBEF513-B4E3-3344-949C-51E11BF4458A}"/>
    <dgm:cxn modelId="{14B55A90-1064-42B9-BA81-BE2DD9524EDB}" type="presOf" srcId="{DD2E7BD6-3636-954A-BC32-3097B2915223}" destId="{ACE3D865-4EF2-E640-A43F-335EB3166416}" srcOrd="0" destOrd="0" presId="urn:microsoft.com/office/officeart/2005/8/layout/process2"/>
    <dgm:cxn modelId="{03C65F55-3346-2342-AAB0-C200FE799F1B}" srcId="{A298CA0B-F78E-A544-8011-585D475F05A3}" destId="{1161CFC5-A3F2-9D46-99D0-A5FB20B0D4E9}" srcOrd="0" destOrd="0" parTransId="{BFB1B804-7111-2444-A4ED-45A9464BACE2}" sibTransId="{DD2E7BD6-3636-954A-BC32-3097B2915223}"/>
    <dgm:cxn modelId="{41C02839-6E52-4394-B500-6EA64499DDD6}" type="presOf" srcId="{BCBEF513-B4E3-3344-949C-51E11BF4458A}" destId="{73C5117E-1707-F148-BE07-5578488C836D}" srcOrd="1" destOrd="0" presId="urn:microsoft.com/office/officeart/2005/8/layout/process2"/>
    <dgm:cxn modelId="{64DD530B-38EF-43DE-B228-8E68AFCE4D52}" type="presOf" srcId="{B4AD052A-2937-4F46-A2DD-8594D3C3BBE8}" destId="{832FFE62-15A5-BA44-9FA5-2D0E63109B67}" srcOrd="0" destOrd="0" presId="urn:microsoft.com/office/officeart/2005/8/layout/process2"/>
    <dgm:cxn modelId="{6BA6F078-60F1-4716-B9C4-12F347A75611}" type="presOf" srcId="{1161CFC5-A3F2-9D46-99D0-A5FB20B0D4E9}" destId="{9C5D2323-E82E-C94E-845B-66E6B87BC6B5}" srcOrd="0" destOrd="0" presId="urn:microsoft.com/office/officeart/2005/8/layout/process2"/>
    <dgm:cxn modelId="{D08C1FE5-B5E6-4850-9D69-192E7F6AA9E7}" type="presOf" srcId="{109C2E46-6CB0-C84E-AB1F-2D0C45A280D8}" destId="{3FFC2D94-1766-D94F-8619-0CC26B16FE47}" srcOrd="0" destOrd="0" presId="urn:microsoft.com/office/officeart/2005/8/layout/process2"/>
    <dgm:cxn modelId="{BA93A232-FD59-4573-9C64-9748C7C65A66}" type="presOf" srcId="{A298CA0B-F78E-A544-8011-585D475F05A3}" destId="{B2BD2D9F-E6DF-464C-8A60-4A75D124F354}" srcOrd="0" destOrd="0" presId="urn:microsoft.com/office/officeart/2005/8/layout/process2"/>
    <dgm:cxn modelId="{17C8296A-8CDC-4128-A38E-719B9DB659EC}" type="presOf" srcId="{DD2E7BD6-3636-954A-BC32-3097B2915223}" destId="{A79AC178-1BD9-894A-95D5-A40B9579D4C3}" srcOrd="1" destOrd="0" presId="urn:microsoft.com/office/officeart/2005/8/layout/process2"/>
    <dgm:cxn modelId="{DC2B438F-809E-4B3E-96D7-E53EB4BACACE}" type="presParOf" srcId="{B2BD2D9F-E6DF-464C-8A60-4A75D124F354}" destId="{9C5D2323-E82E-C94E-845B-66E6B87BC6B5}" srcOrd="0" destOrd="0" presId="urn:microsoft.com/office/officeart/2005/8/layout/process2"/>
    <dgm:cxn modelId="{80EBCE2B-9A5F-4B76-B5A2-58E69CCB68F5}" type="presParOf" srcId="{B2BD2D9F-E6DF-464C-8A60-4A75D124F354}" destId="{ACE3D865-4EF2-E640-A43F-335EB3166416}" srcOrd="1" destOrd="0" presId="urn:microsoft.com/office/officeart/2005/8/layout/process2"/>
    <dgm:cxn modelId="{2171CE9E-7299-492E-9C8E-C8ACD05A9F8B}" type="presParOf" srcId="{ACE3D865-4EF2-E640-A43F-335EB3166416}" destId="{A79AC178-1BD9-894A-95D5-A40B9579D4C3}" srcOrd="0" destOrd="0" presId="urn:microsoft.com/office/officeart/2005/8/layout/process2"/>
    <dgm:cxn modelId="{DB611F0F-1B09-442C-9D7D-EE83146D4994}" type="presParOf" srcId="{B2BD2D9F-E6DF-464C-8A60-4A75D124F354}" destId="{832FFE62-15A5-BA44-9FA5-2D0E63109B67}" srcOrd="2" destOrd="0" presId="urn:microsoft.com/office/officeart/2005/8/layout/process2"/>
    <dgm:cxn modelId="{B08CAF5D-6A56-4B1D-A4DA-E7702E2F521F}" type="presParOf" srcId="{B2BD2D9F-E6DF-464C-8A60-4A75D124F354}" destId="{771470B5-F578-BB42-848B-6E274124003E}" srcOrd="3" destOrd="0" presId="urn:microsoft.com/office/officeart/2005/8/layout/process2"/>
    <dgm:cxn modelId="{5EFEA91C-98BF-4527-9312-D9D56EE9335D}" type="presParOf" srcId="{771470B5-F578-BB42-848B-6E274124003E}" destId="{73C5117E-1707-F148-BE07-5578488C836D}" srcOrd="0" destOrd="0" presId="urn:microsoft.com/office/officeart/2005/8/layout/process2"/>
    <dgm:cxn modelId="{B2F7FC37-BF2D-424E-9F56-95FC16BB4C61}" type="presParOf" srcId="{B2BD2D9F-E6DF-464C-8A60-4A75D124F354}" destId="{3FFC2D94-1766-D94F-8619-0CC26B16FE4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8CA0B-F78E-A544-8011-585D475F05A3}" type="doc">
      <dgm:prSet loTypeId="urn:microsoft.com/office/officeart/2005/8/layout/process2" loCatId="" qsTypeId="urn:microsoft.com/office/officeart/2005/8/quickstyle/simple4" qsCatId="simple" csTypeId="urn:microsoft.com/office/officeart/2005/8/colors/accent1_2" csCatId="accent1" phldr="1"/>
      <dgm:spPr/>
    </dgm:pt>
    <dgm:pt modelId="{1161CFC5-A3F2-9D46-99D0-A5FB20B0D4E9}">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latin typeface="Arial"/>
              <a:cs typeface="Arial"/>
            </a:rPr>
            <a:t>Within-strain ANOVA</a:t>
          </a:r>
          <a:endParaRPr lang="en-US" b="1" dirty="0">
            <a:latin typeface="Arial"/>
            <a:cs typeface="Arial"/>
          </a:endParaRPr>
        </a:p>
      </dgm:t>
    </dgm:pt>
    <dgm:pt modelId="{BFB1B804-7111-2444-A4ED-45A9464BACE2}" type="parTrans" cxnId="{03C65F55-3346-2342-AAB0-C200FE799F1B}">
      <dgm:prSet/>
      <dgm:spPr/>
      <dgm:t>
        <a:bodyPr/>
        <a:lstStyle/>
        <a:p>
          <a:endParaRPr lang="en-US"/>
        </a:p>
      </dgm:t>
    </dgm:pt>
    <dgm:pt modelId="{DD2E7BD6-3636-954A-BC32-3097B2915223}" type="sibTrans" cxnId="{03C65F55-3346-2342-AAB0-C200FE799F1B}">
      <dgm:prSet/>
      <dgm:spPr/>
      <dgm:t>
        <a:bodyPr/>
        <a:lstStyle/>
        <a:p>
          <a:endParaRPr lang="en-US"/>
        </a:p>
      </dgm:t>
    </dgm:pt>
    <dgm:pt modelId="{B4AD052A-2937-4F46-A2DD-8594D3C3BBE8}">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latin typeface="Arial"/>
              <a:cs typeface="Arial"/>
            </a:rPr>
            <a:t>Clustering</a:t>
          </a:r>
          <a:endParaRPr lang="en-US" b="1" dirty="0">
            <a:latin typeface="Arial"/>
            <a:cs typeface="Arial"/>
          </a:endParaRPr>
        </a:p>
      </dgm:t>
    </dgm:pt>
    <dgm:pt modelId="{ADCAAB85-AB15-CE40-BA9F-424D660EA4F8}" type="parTrans" cxnId="{FF8FEF22-DEEE-4944-B2E7-0047409B327D}">
      <dgm:prSet/>
      <dgm:spPr/>
      <dgm:t>
        <a:bodyPr/>
        <a:lstStyle/>
        <a:p>
          <a:endParaRPr lang="en-US"/>
        </a:p>
      </dgm:t>
    </dgm:pt>
    <dgm:pt modelId="{BCBEF513-B4E3-3344-949C-51E11BF4458A}" type="sibTrans" cxnId="{FF8FEF22-DEEE-4944-B2E7-0047409B327D}">
      <dgm:prSet/>
      <dgm:spPr/>
      <dgm:t>
        <a:bodyPr/>
        <a:lstStyle/>
        <a:p>
          <a:endParaRPr lang="en-US"/>
        </a:p>
      </dgm:t>
    </dgm:pt>
    <dgm:pt modelId="{109C2E46-6CB0-C84E-AB1F-2D0C45A280D8}">
      <dgm:prSet phldrT="[Text]"/>
      <dgm:spPr/>
      <dgm:t>
        <a:bodyPr/>
        <a:lstStyle/>
        <a:p>
          <a:r>
            <a:rPr lang="en-US" b="1" dirty="0" smtClean="0">
              <a:latin typeface="Arial"/>
              <a:cs typeface="Arial"/>
            </a:rPr>
            <a:t>YEASTRACT</a:t>
          </a:r>
          <a:endParaRPr lang="en-US" b="1" dirty="0">
            <a:latin typeface="Arial"/>
            <a:cs typeface="Arial"/>
          </a:endParaRPr>
        </a:p>
      </dgm:t>
    </dgm:pt>
    <dgm:pt modelId="{3A4B53EE-A7B7-CD47-8CBF-D099BDA68C85}" type="parTrans" cxnId="{5F413757-10B5-4A4D-8B85-1B1BF6241089}">
      <dgm:prSet/>
      <dgm:spPr/>
      <dgm:t>
        <a:bodyPr/>
        <a:lstStyle/>
        <a:p>
          <a:endParaRPr lang="en-US"/>
        </a:p>
      </dgm:t>
    </dgm:pt>
    <dgm:pt modelId="{1500064F-25B5-D143-8772-E06DF090699F}" type="sibTrans" cxnId="{5F413757-10B5-4A4D-8B85-1B1BF6241089}">
      <dgm:prSet/>
      <dgm:spPr/>
      <dgm:t>
        <a:bodyPr/>
        <a:lstStyle/>
        <a:p>
          <a:endParaRPr lang="en-US"/>
        </a:p>
      </dgm:t>
    </dgm:pt>
    <dgm:pt modelId="{B2BD2D9F-E6DF-464C-8A60-4A75D124F354}" type="pres">
      <dgm:prSet presAssocID="{A298CA0B-F78E-A544-8011-585D475F05A3}" presName="linearFlow" presStyleCnt="0">
        <dgm:presLayoutVars>
          <dgm:resizeHandles val="exact"/>
        </dgm:presLayoutVars>
      </dgm:prSet>
      <dgm:spPr/>
    </dgm:pt>
    <dgm:pt modelId="{9C5D2323-E82E-C94E-845B-66E6B87BC6B5}" type="pres">
      <dgm:prSet presAssocID="{1161CFC5-A3F2-9D46-99D0-A5FB20B0D4E9}" presName="node" presStyleLbl="node1" presStyleIdx="0" presStyleCnt="3">
        <dgm:presLayoutVars>
          <dgm:bulletEnabled val="1"/>
        </dgm:presLayoutVars>
      </dgm:prSet>
      <dgm:spPr/>
      <dgm:t>
        <a:bodyPr/>
        <a:lstStyle/>
        <a:p>
          <a:endParaRPr lang="en-US"/>
        </a:p>
      </dgm:t>
    </dgm:pt>
    <dgm:pt modelId="{ACE3D865-4EF2-E640-A43F-335EB3166416}" type="pres">
      <dgm:prSet presAssocID="{DD2E7BD6-3636-954A-BC32-3097B2915223}" presName="sibTrans" presStyleLbl="sibTrans2D1" presStyleIdx="0" presStyleCnt="2"/>
      <dgm:spPr/>
      <dgm:t>
        <a:bodyPr/>
        <a:lstStyle/>
        <a:p>
          <a:endParaRPr lang="en-US"/>
        </a:p>
      </dgm:t>
    </dgm:pt>
    <dgm:pt modelId="{A79AC178-1BD9-894A-95D5-A40B9579D4C3}" type="pres">
      <dgm:prSet presAssocID="{DD2E7BD6-3636-954A-BC32-3097B2915223}" presName="connectorText" presStyleLbl="sibTrans2D1" presStyleIdx="0" presStyleCnt="2"/>
      <dgm:spPr/>
      <dgm:t>
        <a:bodyPr/>
        <a:lstStyle/>
        <a:p>
          <a:endParaRPr lang="en-US"/>
        </a:p>
      </dgm:t>
    </dgm:pt>
    <dgm:pt modelId="{832FFE62-15A5-BA44-9FA5-2D0E63109B67}" type="pres">
      <dgm:prSet presAssocID="{B4AD052A-2937-4F46-A2DD-8594D3C3BBE8}" presName="node" presStyleLbl="node1" presStyleIdx="1" presStyleCnt="3">
        <dgm:presLayoutVars>
          <dgm:bulletEnabled val="1"/>
        </dgm:presLayoutVars>
      </dgm:prSet>
      <dgm:spPr/>
      <dgm:t>
        <a:bodyPr/>
        <a:lstStyle/>
        <a:p>
          <a:endParaRPr lang="en-US"/>
        </a:p>
      </dgm:t>
    </dgm:pt>
    <dgm:pt modelId="{771470B5-F578-BB42-848B-6E274124003E}" type="pres">
      <dgm:prSet presAssocID="{BCBEF513-B4E3-3344-949C-51E11BF4458A}" presName="sibTrans" presStyleLbl="sibTrans2D1" presStyleIdx="1" presStyleCnt="2"/>
      <dgm:spPr/>
      <dgm:t>
        <a:bodyPr/>
        <a:lstStyle/>
        <a:p>
          <a:endParaRPr lang="en-US"/>
        </a:p>
      </dgm:t>
    </dgm:pt>
    <dgm:pt modelId="{73C5117E-1707-F148-BE07-5578488C836D}" type="pres">
      <dgm:prSet presAssocID="{BCBEF513-B4E3-3344-949C-51E11BF4458A}" presName="connectorText" presStyleLbl="sibTrans2D1" presStyleIdx="1" presStyleCnt="2"/>
      <dgm:spPr/>
      <dgm:t>
        <a:bodyPr/>
        <a:lstStyle/>
        <a:p>
          <a:endParaRPr lang="en-US"/>
        </a:p>
      </dgm:t>
    </dgm:pt>
    <dgm:pt modelId="{3FFC2D94-1766-D94F-8619-0CC26B16FE47}" type="pres">
      <dgm:prSet presAssocID="{109C2E46-6CB0-C84E-AB1F-2D0C45A280D8}" presName="node" presStyleLbl="node1" presStyleIdx="2" presStyleCnt="3">
        <dgm:presLayoutVars>
          <dgm:bulletEnabled val="1"/>
        </dgm:presLayoutVars>
      </dgm:prSet>
      <dgm:spPr/>
      <dgm:t>
        <a:bodyPr/>
        <a:lstStyle/>
        <a:p>
          <a:endParaRPr lang="en-US"/>
        </a:p>
      </dgm:t>
    </dgm:pt>
  </dgm:ptLst>
  <dgm:cxnLst>
    <dgm:cxn modelId="{0D11CE16-E828-4639-9B8A-D8D0AAFD5F6A}" type="presOf" srcId="{DD2E7BD6-3636-954A-BC32-3097B2915223}" destId="{ACE3D865-4EF2-E640-A43F-335EB3166416}" srcOrd="0" destOrd="0" presId="urn:microsoft.com/office/officeart/2005/8/layout/process2"/>
    <dgm:cxn modelId="{03C65F55-3346-2342-AAB0-C200FE799F1B}" srcId="{A298CA0B-F78E-A544-8011-585D475F05A3}" destId="{1161CFC5-A3F2-9D46-99D0-A5FB20B0D4E9}" srcOrd="0" destOrd="0" parTransId="{BFB1B804-7111-2444-A4ED-45A9464BACE2}" sibTransId="{DD2E7BD6-3636-954A-BC32-3097B2915223}"/>
    <dgm:cxn modelId="{63BF985E-59F2-4B31-AEFB-A60E44F382DB}" type="presOf" srcId="{109C2E46-6CB0-C84E-AB1F-2D0C45A280D8}" destId="{3FFC2D94-1766-D94F-8619-0CC26B16FE47}" srcOrd="0" destOrd="0" presId="urn:microsoft.com/office/officeart/2005/8/layout/process2"/>
    <dgm:cxn modelId="{FF8FEF22-DEEE-4944-B2E7-0047409B327D}" srcId="{A298CA0B-F78E-A544-8011-585D475F05A3}" destId="{B4AD052A-2937-4F46-A2DD-8594D3C3BBE8}" srcOrd="1" destOrd="0" parTransId="{ADCAAB85-AB15-CE40-BA9F-424D660EA4F8}" sibTransId="{BCBEF513-B4E3-3344-949C-51E11BF4458A}"/>
    <dgm:cxn modelId="{D24A7434-4EDA-4D51-98A8-1123D68DFE62}" type="presOf" srcId="{DD2E7BD6-3636-954A-BC32-3097B2915223}" destId="{A79AC178-1BD9-894A-95D5-A40B9579D4C3}" srcOrd="1" destOrd="0" presId="urn:microsoft.com/office/officeart/2005/8/layout/process2"/>
    <dgm:cxn modelId="{16844CDA-07A5-4576-8750-07F4B0E7CDD6}" type="presOf" srcId="{BCBEF513-B4E3-3344-949C-51E11BF4458A}" destId="{73C5117E-1707-F148-BE07-5578488C836D}" srcOrd="1" destOrd="0" presId="urn:microsoft.com/office/officeart/2005/8/layout/process2"/>
    <dgm:cxn modelId="{5F413757-10B5-4A4D-8B85-1B1BF6241089}" srcId="{A298CA0B-F78E-A544-8011-585D475F05A3}" destId="{109C2E46-6CB0-C84E-AB1F-2D0C45A280D8}" srcOrd="2" destOrd="0" parTransId="{3A4B53EE-A7B7-CD47-8CBF-D099BDA68C85}" sibTransId="{1500064F-25B5-D143-8772-E06DF090699F}"/>
    <dgm:cxn modelId="{6A00E810-33A4-464A-8032-5518EC641C9E}" type="presOf" srcId="{A298CA0B-F78E-A544-8011-585D475F05A3}" destId="{B2BD2D9F-E6DF-464C-8A60-4A75D124F354}" srcOrd="0" destOrd="0" presId="urn:microsoft.com/office/officeart/2005/8/layout/process2"/>
    <dgm:cxn modelId="{2065FBB1-1485-4B24-AB80-6A8ACD2D1AC4}" type="presOf" srcId="{BCBEF513-B4E3-3344-949C-51E11BF4458A}" destId="{771470B5-F578-BB42-848B-6E274124003E}" srcOrd="0" destOrd="0" presId="urn:microsoft.com/office/officeart/2005/8/layout/process2"/>
    <dgm:cxn modelId="{D1463577-3B87-41E4-BC3B-601205196977}" type="presOf" srcId="{B4AD052A-2937-4F46-A2DD-8594D3C3BBE8}" destId="{832FFE62-15A5-BA44-9FA5-2D0E63109B67}" srcOrd="0" destOrd="0" presId="urn:microsoft.com/office/officeart/2005/8/layout/process2"/>
    <dgm:cxn modelId="{D09B8D23-F3FA-4515-BA7B-B43FD287334F}" type="presOf" srcId="{1161CFC5-A3F2-9D46-99D0-A5FB20B0D4E9}" destId="{9C5D2323-E82E-C94E-845B-66E6B87BC6B5}" srcOrd="0" destOrd="0" presId="urn:microsoft.com/office/officeart/2005/8/layout/process2"/>
    <dgm:cxn modelId="{82587CF4-E0AE-4BD2-9825-C93AAAE6F747}" type="presParOf" srcId="{B2BD2D9F-E6DF-464C-8A60-4A75D124F354}" destId="{9C5D2323-E82E-C94E-845B-66E6B87BC6B5}" srcOrd="0" destOrd="0" presId="urn:microsoft.com/office/officeart/2005/8/layout/process2"/>
    <dgm:cxn modelId="{001BF32B-73B0-4DBC-9454-CE060EE65CCE}" type="presParOf" srcId="{B2BD2D9F-E6DF-464C-8A60-4A75D124F354}" destId="{ACE3D865-4EF2-E640-A43F-335EB3166416}" srcOrd="1" destOrd="0" presId="urn:microsoft.com/office/officeart/2005/8/layout/process2"/>
    <dgm:cxn modelId="{E052FC6B-4FE6-4E37-833E-C43BA74D325D}" type="presParOf" srcId="{ACE3D865-4EF2-E640-A43F-335EB3166416}" destId="{A79AC178-1BD9-894A-95D5-A40B9579D4C3}" srcOrd="0" destOrd="0" presId="urn:microsoft.com/office/officeart/2005/8/layout/process2"/>
    <dgm:cxn modelId="{70BC55C9-3FAA-4510-BC7D-8402CA9579F4}" type="presParOf" srcId="{B2BD2D9F-E6DF-464C-8A60-4A75D124F354}" destId="{832FFE62-15A5-BA44-9FA5-2D0E63109B67}" srcOrd="2" destOrd="0" presId="urn:microsoft.com/office/officeart/2005/8/layout/process2"/>
    <dgm:cxn modelId="{3D4D40C4-2964-4824-BB05-ABA37502C69D}" type="presParOf" srcId="{B2BD2D9F-E6DF-464C-8A60-4A75D124F354}" destId="{771470B5-F578-BB42-848B-6E274124003E}" srcOrd="3" destOrd="0" presId="urn:microsoft.com/office/officeart/2005/8/layout/process2"/>
    <dgm:cxn modelId="{984AD65D-B529-417A-ACFF-2C3780ADDAC7}" type="presParOf" srcId="{771470B5-F578-BB42-848B-6E274124003E}" destId="{73C5117E-1707-F148-BE07-5578488C836D}" srcOrd="0" destOrd="0" presId="urn:microsoft.com/office/officeart/2005/8/layout/process2"/>
    <dgm:cxn modelId="{0FA6C49A-8D77-4E0B-9CDD-3BDF91C6A3C9}" type="presParOf" srcId="{B2BD2D9F-E6DF-464C-8A60-4A75D124F354}" destId="{3FFC2D94-1766-D94F-8619-0CC26B16FE47}"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98CA0B-F78E-A544-8011-585D475F05A3}" type="doc">
      <dgm:prSet loTypeId="urn:microsoft.com/office/officeart/2005/8/layout/process2" loCatId="" qsTypeId="urn:microsoft.com/office/officeart/2005/8/quickstyle/simple4" qsCatId="simple" csTypeId="urn:microsoft.com/office/officeart/2005/8/colors/accent1_2" csCatId="accent1" phldr="1"/>
      <dgm:spPr/>
    </dgm:pt>
    <dgm:pt modelId="{1161CFC5-A3F2-9D46-99D0-A5FB20B0D4E9}">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latin typeface="Arial"/>
              <a:cs typeface="Arial"/>
            </a:rPr>
            <a:t>Within-strain ANOVA</a:t>
          </a:r>
          <a:endParaRPr lang="en-US" b="1" dirty="0">
            <a:latin typeface="Arial"/>
            <a:cs typeface="Arial"/>
          </a:endParaRPr>
        </a:p>
      </dgm:t>
    </dgm:pt>
    <dgm:pt modelId="{BFB1B804-7111-2444-A4ED-45A9464BACE2}" type="parTrans" cxnId="{03C65F55-3346-2342-AAB0-C200FE799F1B}">
      <dgm:prSet/>
      <dgm:spPr/>
      <dgm:t>
        <a:bodyPr/>
        <a:lstStyle/>
        <a:p>
          <a:endParaRPr lang="en-US"/>
        </a:p>
      </dgm:t>
    </dgm:pt>
    <dgm:pt modelId="{DD2E7BD6-3636-954A-BC32-3097B2915223}" type="sibTrans" cxnId="{03C65F55-3346-2342-AAB0-C200FE799F1B}">
      <dgm:prSet/>
      <dgm:spPr/>
      <dgm:t>
        <a:bodyPr/>
        <a:lstStyle/>
        <a:p>
          <a:endParaRPr lang="en-US"/>
        </a:p>
      </dgm:t>
    </dgm:pt>
    <dgm:pt modelId="{B4AD052A-2937-4F46-A2DD-8594D3C3BBE8}">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latin typeface="Arial"/>
              <a:cs typeface="Arial"/>
            </a:rPr>
            <a:t>Clustering with STEM</a:t>
          </a:r>
          <a:endParaRPr lang="en-US" b="1" dirty="0">
            <a:latin typeface="Arial"/>
            <a:cs typeface="Arial"/>
          </a:endParaRPr>
        </a:p>
      </dgm:t>
    </dgm:pt>
    <dgm:pt modelId="{ADCAAB85-AB15-CE40-BA9F-424D660EA4F8}" type="parTrans" cxnId="{FF8FEF22-DEEE-4944-B2E7-0047409B327D}">
      <dgm:prSet/>
      <dgm:spPr/>
      <dgm:t>
        <a:bodyPr/>
        <a:lstStyle/>
        <a:p>
          <a:endParaRPr lang="en-US"/>
        </a:p>
      </dgm:t>
    </dgm:pt>
    <dgm:pt modelId="{BCBEF513-B4E3-3344-949C-51E11BF4458A}" type="sibTrans" cxnId="{FF8FEF22-DEEE-4944-B2E7-0047409B327D}">
      <dgm:prSet/>
      <dgm:spPr/>
      <dgm:t>
        <a:bodyPr/>
        <a:lstStyle/>
        <a:p>
          <a:endParaRPr lang="en-US"/>
        </a:p>
      </dgm:t>
    </dgm:pt>
    <dgm:pt modelId="{109C2E46-6CB0-C84E-AB1F-2D0C45A280D8}">
      <dgm:prSet phldrT="[Text]">
        <dgm:style>
          <a:lnRef idx="2">
            <a:schemeClr val="dk1"/>
          </a:lnRef>
          <a:fillRef idx="1">
            <a:schemeClr val="lt1"/>
          </a:fillRef>
          <a:effectRef idx="0">
            <a:schemeClr val="dk1"/>
          </a:effectRef>
          <a:fontRef idx="minor">
            <a:schemeClr val="dk1"/>
          </a:fontRef>
        </dgm:style>
      </dgm:prSet>
      <dgm:spPr/>
      <dgm:t>
        <a:bodyPr/>
        <a:lstStyle/>
        <a:p>
          <a:r>
            <a:rPr lang="en-US" b="1" dirty="0" smtClean="0">
              <a:latin typeface="Arial"/>
              <a:cs typeface="Arial"/>
            </a:rPr>
            <a:t>YEASTRACT</a:t>
          </a:r>
          <a:endParaRPr lang="en-US" b="1" dirty="0">
            <a:latin typeface="Arial"/>
            <a:cs typeface="Arial"/>
          </a:endParaRPr>
        </a:p>
      </dgm:t>
    </dgm:pt>
    <dgm:pt modelId="{3A4B53EE-A7B7-CD47-8CBF-D099BDA68C85}" type="parTrans" cxnId="{5F413757-10B5-4A4D-8B85-1B1BF6241089}">
      <dgm:prSet/>
      <dgm:spPr/>
      <dgm:t>
        <a:bodyPr/>
        <a:lstStyle/>
        <a:p>
          <a:endParaRPr lang="en-US"/>
        </a:p>
      </dgm:t>
    </dgm:pt>
    <dgm:pt modelId="{1500064F-25B5-D143-8772-E06DF090699F}" type="sibTrans" cxnId="{5F413757-10B5-4A4D-8B85-1B1BF6241089}">
      <dgm:prSet/>
      <dgm:spPr/>
      <dgm:t>
        <a:bodyPr/>
        <a:lstStyle/>
        <a:p>
          <a:endParaRPr lang="en-US"/>
        </a:p>
      </dgm:t>
    </dgm:pt>
    <dgm:pt modelId="{B2BD2D9F-E6DF-464C-8A60-4A75D124F354}" type="pres">
      <dgm:prSet presAssocID="{A298CA0B-F78E-A544-8011-585D475F05A3}" presName="linearFlow" presStyleCnt="0">
        <dgm:presLayoutVars>
          <dgm:resizeHandles val="exact"/>
        </dgm:presLayoutVars>
      </dgm:prSet>
      <dgm:spPr/>
    </dgm:pt>
    <dgm:pt modelId="{9C5D2323-E82E-C94E-845B-66E6B87BC6B5}" type="pres">
      <dgm:prSet presAssocID="{1161CFC5-A3F2-9D46-99D0-A5FB20B0D4E9}" presName="node" presStyleLbl="node1" presStyleIdx="0" presStyleCnt="3">
        <dgm:presLayoutVars>
          <dgm:bulletEnabled val="1"/>
        </dgm:presLayoutVars>
      </dgm:prSet>
      <dgm:spPr/>
      <dgm:t>
        <a:bodyPr/>
        <a:lstStyle/>
        <a:p>
          <a:endParaRPr lang="en-US"/>
        </a:p>
      </dgm:t>
    </dgm:pt>
    <dgm:pt modelId="{ACE3D865-4EF2-E640-A43F-335EB3166416}" type="pres">
      <dgm:prSet presAssocID="{DD2E7BD6-3636-954A-BC32-3097B2915223}" presName="sibTrans" presStyleLbl="sibTrans2D1" presStyleIdx="0" presStyleCnt="2"/>
      <dgm:spPr/>
      <dgm:t>
        <a:bodyPr/>
        <a:lstStyle/>
        <a:p>
          <a:endParaRPr lang="en-US"/>
        </a:p>
      </dgm:t>
    </dgm:pt>
    <dgm:pt modelId="{A79AC178-1BD9-894A-95D5-A40B9579D4C3}" type="pres">
      <dgm:prSet presAssocID="{DD2E7BD6-3636-954A-BC32-3097B2915223}" presName="connectorText" presStyleLbl="sibTrans2D1" presStyleIdx="0" presStyleCnt="2"/>
      <dgm:spPr/>
      <dgm:t>
        <a:bodyPr/>
        <a:lstStyle/>
        <a:p>
          <a:endParaRPr lang="en-US"/>
        </a:p>
      </dgm:t>
    </dgm:pt>
    <dgm:pt modelId="{832FFE62-15A5-BA44-9FA5-2D0E63109B67}" type="pres">
      <dgm:prSet presAssocID="{B4AD052A-2937-4F46-A2DD-8594D3C3BBE8}" presName="node" presStyleLbl="node1" presStyleIdx="1" presStyleCnt="3">
        <dgm:presLayoutVars>
          <dgm:bulletEnabled val="1"/>
        </dgm:presLayoutVars>
      </dgm:prSet>
      <dgm:spPr/>
      <dgm:t>
        <a:bodyPr/>
        <a:lstStyle/>
        <a:p>
          <a:endParaRPr lang="en-US"/>
        </a:p>
      </dgm:t>
    </dgm:pt>
    <dgm:pt modelId="{771470B5-F578-BB42-848B-6E274124003E}" type="pres">
      <dgm:prSet presAssocID="{BCBEF513-B4E3-3344-949C-51E11BF4458A}" presName="sibTrans" presStyleLbl="sibTrans2D1" presStyleIdx="1" presStyleCnt="2"/>
      <dgm:spPr/>
      <dgm:t>
        <a:bodyPr/>
        <a:lstStyle/>
        <a:p>
          <a:endParaRPr lang="en-US"/>
        </a:p>
      </dgm:t>
    </dgm:pt>
    <dgm:pt modelId="{73C5117E-1707-F148-BE07-5578488C836D}" type="pres">
      <dgm:prSet presAssocID="{BCBEF513-B4E3-3344-949C-51E11BF4458A}" presName="connectorText" presStyleLbl="sibTrans2D1" presStyleIdx="1" presStyleCnt="2"/>
      <dgm:spPr/>
      <dgm:t>
        <a:bodyPr/>
        <a:lstStyle/>
        <a:p>
          <a:endParaRPr lang="en-US"/>
        </a:p>
      </dgm:t>
    </dgm:pt>
    <dgm:pt modelId="{3FFC2D94-1766-D94F-8619-0CC26B16FE47}" type="pres">
      <dgm:prSet presAssocID="{109C2E46-6CB0-C84E-AB1F-2D0C45A280D8}" presName="node" presStyleLbl="node1" presStyleIdx="2" presStyleCnt="3">
        <dgm:presLayoutVars>
          <dgm:bulletEnabled val="1"/>
        </dgm:presLayoutVars>
      </dgm:prSet>
      <dgm:spPr/>
      <dgm:t>
        <a:bodyPr/>
        <a:lstStyle/>
        <a:p>
          <a:endParaRPr lang="en-US"/>
        </a:p>
      </dgm:t>
    </dgm:pt>
  </dgm:ptLst>
  <dgm:cxnLst>
    <dgm:cxn modelId="{63C17A9D-94C0-44BD-A8E8-AD94C0B1D25F}" type="presOf" srcId="{B4AD052A-2937-4F46-A2DD-8594D3C3BBE8}" destId="{832FFE62-15A5-BA44-9FA5-2D0E63109B67}" srcOrd="0" destOrd="0" presId="urn:microsoft.com/office/officeart/2005/8/layout/process2"/>
    <dgm:cxn modelId="{5F413757-10B5-4A4D-8B85-1B1BF6241089}" srcId="{A298CA0B-F78E-A544-8011-585D475F05A3}" destId="{109C2E46-6CB0-C84E-AB1F-2D0C45A280D8}" srcOrd="2" destOrd="0" parTransId="{3A4B53EE-A7B7-CD47-8CBF-D099BDA68C85}" sibTransId="{1500064F-25B5-D143-8772-E06DF090699F}"/>
    <dgm:cxn modelId="{FF8FEF22-DEEE-4944-B2E7-0047409B327D}" srcId="{A298CA0B-F78E-A544-8011-585D475F05A3}" destId="{B4AD052A-2937-4F46-A2DD-8594D3C3BBE8}" srcOrd="1" destOrd="0" parTransId="{ADCAAB85-AB15-CE40-BA9F-424D660EA4F8}" sibTransId="{BCBEF513-B4E3-3344-949C-51E11BF4458A}"/>
    <dgm:cxn modelId="{58713B42-3C3E-40F3-B7C0-7A1829C06EEF}" type="presOf" srcId="{DD2E7BD6-3636-954A-BC32-3097B2915223}" destId="{ACE3D865-4EF2-E640-A43F-335EB3166416}" srcOrd="0" destOrd="0" presId="urn:microsoft.com/office/officeart/2005/8/layout/process2"/>
    <dgm:cxn modelId="{B7079019-5E21-4E45-BBA1-AA2DB4113BCA}" type="presOf" srcId="{DD2E7BD6-3636-954A-BC32-3097B2915223}" destId="{A79AC178-1BD9-894A-95D5-A40B9579D4C3}" srcOrd="1" destOrd="0" presId="urn:microsoft.com/office/officeart/2005/8/layout/process2"/>
    <dgm:cxn modelId="{03C65F55-3346-2342-AAB0-C200FE799F1B}" srcId="{A298CA0B-F78E-A544-8011-585D475F05A3}" destId="{1161CFC5-A3F2-9D46-99D0-A5FB20B0D4E9}" srcOrd="0" destOrd="0" parTransId="{BFB1B804-7111-2444-A4ED-45A9464BACE2}" sibTransId="{DD2E7BD6-3636-954A-BC32-3097B2915223}"/>
    <dgm:cxn modelId="{7CCA3B00-DF70-4912-B01C-03A8A293D601}" type="presOf" srcId="{1161CFC5-A3F2-9D46-99D0-A5FB20B0D4E9}" destId="{9C5D2323-E82E-C94E-845B-66E6B87BC6B5}" srcOrd="0" destOrd="0" presId="urn:microsoft.com/office/officeart/2005/8/layout/process2"/>
    <dgm:cxn modelId="{78464D88-DB56-4E6E-85A1-66D4B45D210A}" type="presOf" srcId="{BCBEF513-B4E3-3344-949C-51E11BF4458A}" destId="{771470B5-F578-BB42-848B-6E274124003E}" srcOrd="0" destOrd="0" presId="urn:microsoft.com/office/officeart/2005/8/layout/process2"/>
    <dgm:cxn modelId="{9115AD28-D57F-4DB5-B04C-5DB6CF73EA2B}" type="presOf" srcId="{A298CA0B-F78E-A544-8011-585D475F05A3}" destId="{B2BD2D9F-E6DF-464C-8A60-4A75D124F354}" srcOrd="0" destOrd="0" presId="urn:microsoft.com/office/officeart/2005/8/layout/process2"/>
    <dgm:cxn modelId="{FD17E5CB-D7CC-4D0A-AA93-374037656BCD}" type="presOf" srcId="{BCBEF513-B4E3-3344-949C-51E11BF4458A}" destId="{73C5117E-1707-F148-BE07-5578488C836D}" srcOrd="1" destOrd="0" presId="urn:microsoft.com/office/officeart/2005/8/layout/process2"/>
    <dgm:cxn modelId="{6C738AB2-AD03-4FB7-8E75-5C134CBB14D1}" type="presOf" srcId="{109C2E46-6CB0-C84E-AB1F-2D0C45A280D8}" destId="{3FFC2D94-1766-D94F-8619-0CC26B16FE47}" srcOrd="0" destOrd="0" presId="urn:microsoft.com/office/officeart/2005/8/layout/process2"/>
    <dgm:cxn modelId="{02F958A1-7026-4492-B3E8-049E3A3D556B}" type="presParOf" srcId="{B2BD2D9F-E6DF-464C-8A60-4A75D124F354}" destId="{9C5D2323-E82E-C94E-845B-66E6B87BC6B5}" srcOrd="0" destOrd="0" presId="urn:microsoft.com/office/officeart/2005/8/layout/process2"/>
    <dgm:cxn modelId="{0005CF3C-07EF-4286-9170-FBBBC4E1C90E}" type="presParOf" srcId="{B2BD2D9F-E6DF-464C-8A60-4A75D124F354}" destId="{ACE3D865-4EF2-E640-A43F-335EB3166416}" srcOrd="1" destOrd="0" presId="urn:microsoft.com/office/officeart/2005/8/layout/process2"/>
    <dgm:cxn modelId="{8985D0F8-BCD5-4725-9918-08B05F3830D4}" type="presParOf" srcId="{ACE3D865-4EF2-E640-A43F-335EB3166416}" destId="{A79AC178-1BD9-894A-95D5-A40B9579D4C3}" srcOrd="0" destOrd="0" presId="urn:microsoft.com/office/officeart/2005/8/layout/process2"/>
    <dgm:cxn modelId="{8A1B5510-8D0E-47B6-8588-9DEBA639F751}" type="presParOf" srcId="{B2BD2D9F-E6DF-464C-8A60-4A75D124F354}" destId="{832FFE62-15A5-BA44-9FA5-2D0E63109B67}" srcOrd="2" destOrd="0" presId="urn:microsoft.com/office/officeart/2005/8/layout/process2"/>
    <dgm:cxn modelId="{7ACD4E85-A5B0-4122-8424-A7B851F2AFC8}" type="presParOf" srcId="{B2BD2D9F-E6DF-464C-8A60-4A75D124F354}" destId="{771470B5-F578-BB42-848B-6E274124003E}" srcOrd="3" destOrd="0" presId="urn:microsoft.com/office/officeart/2005/8/layout/process2"/>
    <dgm:cxn modelId="{4AA47280-F9B4-44B6-8E15-4DF360969B7C}" type="presParOf" srcId="{771470B5-F578-BB42-848B-6E274124003E}" destId="{73C5117E-1707-F148-BE07-5578488C836D}" srcOrd="0" destOrd="0" presId="urn:microsoft.com/office/officeart/2005/8/layout/process2"/>
    <dgm:cxn modelId="{0E759F90-80C5-46B8-85DF-1A7C53413C52}" type="presParOf" srcId="{B2BD2D9F-E6DF-464C-8A60-4A75D124F354}" destId="{3FFC2D94-1766-D94F-8619-0CC26B16FE4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5FB0C0-8544-424C-BC84-39835D6BA8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6AFE55F-F9E5-485E-83DD-910C9107F840}">
      <dgm:prSet phldrT="[Text]" custT="1"/>
      <dgm:spPr>
        <a:solidFill>
          <a:schemeClr val="accent1">
            <a:lumMod val="50000"/>
          </a:schemeClr>
        </a:solidFill>
      </dgm:spPr>
      <dgm:t>
        <a:bodyPr/>
        <a:lstStyle/>
        <a:p>
          <a:r>
            <a:rPr lang="en-US" sz="1600" dirty="0" smtClean="0">
              <a:latin typeface="Arial" panose="020B0604020202020204" pitchFamily="34" charset="0"/>
              <a:cs typeface="Arial" panose="020B0604020202020204" pitchFamily="34" charset="0"/>
            </a:rPr>
            <a:t>Sigmoidal</a:t>
          </a:r>
          <a:endParaRPr lang="en-US" sz="1600" dirty="0">
            <a:latin typeface="Arial" panose="020B0604020202020204" pitchFamily="34" charset="0"/>
            <a:cs typeface="Arial" panose="020B0604020202020204" pitchFamily="34" charset="0"/>
          </a:endParaRPr>
        </a:p>
      </dgm:t>
    </dgm:pt>
    <dgm:pt modelId="{B37C9371-B7D4-4F93-AD71-437893BB93FB}" type="parTrans" cxnId="{0F512CE8-DC24-4A13-BF11-4AD48B87BBF7}">
      <dgm:prSet/>
      <dgm:spPr/>
      <dgm:t>
        <a:bodyPr/>
        <a:lstStyle/>
        <a:p>
          <a:endParaRPr lang="en-US"/>
        </a:p>
      </dgm:t>
    </dgm:pt>
    <dgm:pt modelId="{BC762B73-4986-4C18-BAB8-EFEFEA0816DA}" type="sibTrans" cxnId="{0F512CE8-DC24-4A13-BF11-4AD48B87BBF7}">
      <dgm:prSet/>
      <dgm:spPr/>
      <dgm:t>
        <a:bodyPr/>
        <a:lstStyle/>
        <a:p>
          <a:endParaRPr lang="en-US"/>
        </a:p>
      </dgm:t>
    </dgm:pt>
    <dgm:pt modelId="{98526B82-B802-437F-9F60-0CB7F9EC5CA3}">
      <dgm:prSet phldrT="[Text]" custT="1"/>
      <dgm:spPr>
        <a:solidFill>
          <a:schemeClr val="tx2">
            <a:lumMod val="75000"/>
          </a:schemeClr>
        </a:solidFill>
      </dgm:spPr>
      <dgm:t>
        <a:bodyPr/>
        <a:lstStyle/>
        <a:p>
          <a:r>
            <a:rPr lang="en-US" sz="1600" dirty="0" err="1" smtClean="0">
              <a:latin typeface="Arial" panose="020B0604020202020204" pitchFamily="34" charset="0"/>
              <a:cs typeface="Arial" panose="020B0604020202020204" pitchFamily="34" charset="0"/>
            </a:rPr>
            <a:t>Michaelis-Menten</a:t>
          </a:r>
          <a:endParaRPr lang="en-US" sz="1600" dirty="0">
            <a:latin typeface="Arial" panose="020B0604020202020204" pitchFamily="34" charset="0"/>
            <a:cs typeface="Arial" panose="020B0604020202020204" pitchFamily="34" charset="0"/>
          </a:endParaRPr>
        </a:p>
      </dgm:t>
    </dgm:pt>
    <dgm:pt modelId="{F725750D-F34C-4B67-B592-E2CBCE514095}" type="parTrans" cxnId="{E4E83ED8-CD33-4D57-8C76-D04263B7AE68}">
      <dgm:prSet/>
      <dgm:spPr/>
      <dgm:t>
        <a:bodyPr/>
        <a:lstStyle/>
        <a:p>
          <a:endParaRPr lang="en-US"/>
        </a:p>
      </dgm:t>
    </dgm:pt>
    <dgm:pt modelId="{99BAABB2-7436-42D2-A822-65D02BF9F5C1}" type="sibTrans" cxnId="{E4E83ED8-CD33-4D57-8C76-D04263B7AE68}">
      <dgm:prSet/>
      <dgm:spPr/>
      <dgm:t>
        <a:bodyPr/>
        <a:lstStyle/>
        <a:p>
          <a:endParaRPr lang="en-US"/>
        </a:p>
      </dgm:t>
    </dgm:pt>
    <dgm:pt modelId="{1CE9E2D2-6464-4E98-85B0-95728D33FBF3}">
      <dgm:prSet phldrT="[Text]"/>
      <dgm:spPr/>
      <dgm:t>
        <a:bodyPr/>
        <a:lstStyle/>
        <a:p>
          <a:r>
            <a:rPr lang="en-US" dirty="0" smtClean="0">
              <a:latin typeface="Arial" panose="020B0604020202020204" pitchFamily="34" charset="0"/>
              <a:cs typeface="Arial" panose="020B0604020202020204" pitchFamily="34" charset="0"/>
            </a:rPr>
            <a:t>Estimate + Forward</a:t>
          </a:r>
          <a:endParaRPr lang="en-US" dirty="0">
            <a:latin typeface="Arial" panose="020B0604020202020204" pitchFamily="34" charset="0"/>
            <a:cs typeface="Arial" panose="020B0604020202020204" pitchFamily="34" charset="0"/>
          </a:endParaRPr>
        </a:p>
      </dgm:t>
    </dgm:pt>
    <dgm:pt modelId="{E047B122-5977-49D4-A172-8275A6CFBA27}" type="parTrans" cxnId="{EC1EAA2B-648F-4790-9264-42170B7E1FB7}">
      <dgm:prSet/>
      <dgm:spPr/>
      <dgm:t>
        <a:bodyPr/>
        <a:lstStyle/>
        <a:p>
          <a:endParaRPr lang="en-US">
            <a:latin typeface="Arial" panose="020B0604020202020204" pitchFamily="34" charset="0"/>
            <a:cs typeface="Arial" panose="020B0604020202020204" pitchFamily="34" charset="0"/>
          </a:endParaRPr>
        </a:p>
      </dgm:t>
    </dgm:pt>
    <dgm:pt modelId="{D48EB38D-EB1F-4165-B39C-056DD67609CE}" type="sibTrans" cxnId="{EC1EAA2B-648F-4790-9264-42170B7E1FB7}">
      <dgm:prSet/>
      <dgm:spPr/>
      <dgm:t>
        <a:bodyPr/>
        <a:lstStyle/>
        <a:p>
          <a:endParaRPr lang="en-US"/>
        </a:p>
      </dgm:t>
    </dgm:pt>
    <dgm:pt modelId="{7212215F-99D8-4223-AC31-7029F8E43193}">
      <dgm:prSet phldrT="[Text]"/>
      <dgm:spPr/>
      <dgm:t>
        <a:bodyPr/>
        <a:lstStyle/>
        <a:p>
          <a:r>
            <a:rPr lang="en-US" dirty="0" smtClean="0">
              <a:latin typeface="Arial" panose="020B0604020202020204" pitchFamily="34" charset="0"/>
              <a:cs typeface="Arial" panose="020B0604020202020204" pitchFamily="34" charset="0"/>
            </a:rPr>
            <a:t>Forward Only</a:t>
          </a:r>
          <a:endParaRPr lang="en-US" dirty="0">
            <a:latin typeface="Arial" panose="020B0604020202020204" pitchFamily="34" charset="0"/>
            <a:cs typeface="Arial" panose="020B0604020202020204" pitchFamily="34" charset="0"/>
          </a:endParaRPr>
        </a:p>
      </dgm:t>
    </dgm:pt>
    <dgm:pt modelId="{252FB6E1-E042-42BC-AE8C-B41FEFDD7E0E}" type="parTrans" cxnId="{B97A79EE-3580-4F26-8D6A-6D96E4AF8080}">
      <dgm:prSet/>
      <dgm:spPr/>
      <dgm:t>
        <a:bodyPr/>
        <a:lstStyle/>
        <a:p>
          <a:endParaRPr lang="en-US">
            <a:latin typeface="Arial" panose="020B0604020202020204" pitchFamily="34" charset="0"/>
            <a:cs typeface="Arial" panose="020B0604020202020204" pitchFamily="34" charset="0"/>
          </a:endParaRPr>
        </a:p>
      </dgm:t>
    </dgm:pt>
    <dgm:pt modelId="{A61D4F7E-08D3-4A81-941D-7220FFF55BEA}" type="sibTrans" cxnId="{B97A79EE-3580-4F26-8D6A-6D96E4AF8080}">
      <dgm:prSet/>
      <dgm:spPr/>
      <dgm:t>
        <a:bodyPr/>
        <a:lstStyle/>
        <a:p>
          <a:endParaRPr lang="en-US"/>
        </a:p>
      </dgm:t>
    </dgm:pt>
    <dgm:pt modelId="{2B1E9626-012B-43D2-8D4C-134D2B178E2E}">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Fix p</a:t>
          </a:r>
          <a:endParaRPr lang="en-US" dirty="0">
            <a:latin typeface="Arial" panose="020B0604020202020204" pitchFamily="34" charset="0"/>
            <a:cs typeface="Arial" panose="020B0604020202020204" pitchFamily="34" charset="0"/>
          </a:endParaRPr>
        </a:p>
      </dgm:t>
    </dgm:pt>
    <dgm:pt modelId="{603A7DE3-E5E8-46BE-98EC-69011EB6BE6F}" type="parTrans" cxnId="{5BC25CF5-20CE-4B15-9F55-4B4B11D2F16F}">
      <dgm:prSet/>
      <dgm:spPr/>
      <dgm:t>
        <a:bodyPr/>
        <a:lstStyle/>
        <a:p>
          <a:endParaRPr lang="en-US">
            <a:latin typeface="Arial" panose="020B0604020202020204" pitchFamily="34" charset="0"/>
            <a:cs typeface="Arial" panose="020B0604020202020204" pitchFamily="34" charset="0"/>
          </a:endParaRPr>
        </a:p>
      </dgm:t>
    </dgm:pt>
    <dgm:pt modelId="{BDC7CA7A-5C41-49E4-B7B5-0B26B635A3CD}" type="sibTrans" cxnId="{5BC25CF5-20CE-4B15-9F55-4B4B11D2F16F}">
      <dgm:prSet/>
      <dgm:spPr/>
      <dgm:t>
        <a:bodyPr/>
        <a:lstStyle/>
        <a:p>
          <a:endParaRPr lang="en-US"/>
        </a:p>
      </dgm:t>
    </dgm:pt>
    <dgm:pt modelId="{4ABAF741-3B02-4732-95B7-38F6A75F9CAA}">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Estimate p</a:t>
          </a:r>
          <a:endParaRPr lang="en-US" dirty="0">
            <a:latin typeface="Arial" panose="020B0604020202020204" pitchFamily="34" charset="0"/>
            <a:cs typeface="Arial" panose="020B0604020202020204" pitchFamily="34" charset="0"/>
          </a:endParaRPr>
        </a:p>
      </dgm:t>
    </dgm:pt>
    <dgm:pt modelId="{4E845EA5-C103-4BAE-90D4-210EAEA624EE}" type="parTrans" cxnId="{48DAD612-9718-4B25-A051-769954B842B4}">
      <dgm:prSet/>
      <dgm:spPr/>
      <dgm:t>
        <a:bodyPr/>
        <a:lstStyle/>
        <a:p>
          <a:endParaRPr lang="en-US">
            <a:latin typeface="Arial" panose="020B0604020202020204" pitchFamily="34" charset="0"/>
            <a:cs typeface="Arial" panose="020B0604020202020204" pitchFamily="34" charset="0"/>
          </a:endParaRPr>
        </a:p>
      </dgm:t>
    </dgm:pt>
    <dgm:pt modelId="{A2487CE3-A5E5-43D3-9895-DAE556A7FB88}" type="sibTrans" cxnId="{48DAD612-9718-4B25-A051-769954B842B4}">
      <dgm:prSet/>
      <dgm:spPr/>
      <dgm:t>
        <a:bodyPr/>
        <a:lstStyle/>
        <a:p>
          <a:endParaRPr lang="en-US"/>
        </a:p>
      </dgm:t>
    </dgm:pt>
    <dgm:pt modelId="{E7040050-4D59-4D47-90ED-E268F03AEFD3}">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92F12269-40D6-4506-BC18-C984E3B04483}" type="parTrans" cxnId="{E8630E90-5181-44EF-8446-8F9394D6B54E}">
      <dgm:prSet/>
      <dgm:spPr/>
      <dgm:t>
        <a:bodyPr/>
        <a:lstStyle/>
        <a:p>
          <a:endParaRPr lang="en-US">
            <a:latin typeface="Arial" panose="020B0604020202020204" pitchFamily="34" charset="0"/>
            <a:cs typeface="Arial" panose="020B0604020202020204" pitchFamily="34" charset="0"/>
          </a:endParaRPr>
        </a:p>
      </dgm:t>
    </dgm:pt>
    <dgm:pt modelId="{C8E6961D-D828-40AB-ACFF-D40F795BDEE9}" type="sibTrans" cxnId="{E8630E90-5181-44EF-8446-8F9394D6B54E}">
      <dgm:prSet/>
      <dgm:spPr/>
      <dgm:t>
        <a:bodyPr/>
        <a:lstStyle/>
        <a:p>
          <a:endParaRPr lang="en-US"/>
        </a:p>
      </dgm:t>
    </dgm:pt>
    <dgm:pt modelId="{2ABEB8EB-0939-4657-8BFA-902FE1C37060}">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714A2B12-4F66-4239-BD3A-37E2BCE9C20B}" type="parTrans" cxnId="{22025DC4-DC24-45E7-A198-BCC538AB6BC8}">
      <dgm:prSet/>
      <dgm:spPr/>
      <dgm:t>
        <a:bodyPr/>
        <a:lstStyle/>
        <a:p>
          <a:endParaRPr lang="en-US">
            <a:latin typeface="Arial" panose="020B0604020202020204" pitchFamily="34" charset="0"/>
            <a:cs typeface="Arial" panose="020B0604020202020204" pitchFamily="34" charset="0"/>
          </a:endParaRPr>
        </a:p>
      </dgm:t>
    </dgm:pt>
    <dgm:pt modelId="{D13772D5-3318-412C-83E4-8794A8C96746}" type="sibTrans" cxnId="{22025DC4-DC24-45E7-A198-BCC538AB6BC8}">
      <dgm:prSet/>
      <dgm:spPr/>
      <dgm:t>
        <a:bodyPr/>
        <a:lstStyle/>
        <a:p>
          <a:endParaRPr lang="en-US"/>
        </a:p>
      </dgm:t>
    </dgm:pt>
    <dgm:pt modelId="{C6D852DF-8C62-475C-871D-EF2EB12B5D30}">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904278F8-2884-490E-A51C-4271E7C4DFFC}" type="parTrans" cxnId="{62340EFC-8420-473F-B63B-A5FEB215BDAF}">
      <dgm:prSet/>
      <dgm:spPr/>
      <dgm:t>
        <a:bodyPr/>
        <a:lstStyle/>
        <a:p>
          <a:endParaRPr lang="en-US">
            <a:latin typeface="Arial" panose="020B0604020202020204" pitchFamily="34" charset="0"/>
            <a:cs typeface="Arial" panose="020B0604020202020204" pitchFamily="34" charset="0"/>
          </a:endParaRPr>
        </a:p>
      </dgm:t>
    </dgm:pt>
    <dgm:pt modelId="{6682E551-576A-4A90-B6A9-D8B14F52BD80}" type="sibTrans" cxnId="{62340EFC-8420-473F-B63B-A5FEB215BDAF}">
      <dgm:prSet/>
      <dgm:spPr/>
      <dgm:t>
        <a:bodyPr/>
        <a:lstStyle/>
        <a:p>
          <a:endParaRPr lang="en-US"/>
        </a:p>
      </dgm:t>
    </dgm:pt>
    <dgm:pt modelId="{58B6E8EA-3305-4AC2-8092-C7109B882065}">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578555E2-7BF8-462C-B746-342EEF6A0F2B}" type="parTrans" cxnId="{6D6110B3-9FA1-4C52-A81F-1BE8824CFAB8}">
      <dgm:prSet/>
      <dgm:spPr/>
      <dgm:t>
        <a:bodyPr/>
        <a:lstStyle/>
        <a:p>
          <a:endParaRPr lang="en-US">
            <a:latin typeface="Arial" panose="020B0604020202020204" pitchFamily="34" charset="0"/>
            <a:cs typeface="Arial" panose="020B0604020202020204" pitchFamily="34" charset="0"/>
          </a:endParaRPr>
        </a:p>
      </dgm:t>
    </dgm:pt>
    <dgm:pt modelId="{44B1DB8A-DEAA-4F2F-A822-1332B5A569A8}" type="sibTrans" cxnId="{6D6110B3-9FA1-4C52-A81F-1BE8824CFAB8}">
      <dgm:prSet/>
      <dgm:spPr/>
      <dgm:t>
        <a:bodyPr/>
        <a:lstStyle/>
        <a:p>
          <a:endParaRPr lang="en-US"/>
        </a:p>
      </dgm:t>
    </dgm:pt>
    <dgm:pt modelId="{ABCE2CF9-9227-4691-9B3A-47FC44E32083}">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3713FECD-BA9E-4C67-9EB6-9BDE34DDAF45}" type="parTrans" cxnId="{4FC78531-DC89-41CC-8E1C-85740E7E2DF6}">
      <dgm:prSet/>
      <dgm:spPr/>
      <dgm:t>
        <a:bodyPr/>
        <a:lstStyle/>
        <a:p>
          <a:endParaRPr lang="en-US">
            <a:latin typeface="Arial" panose="020B0604020202020204" pitchFamily="34" charset="0"/>
            <a:cs typeface="Arial" panose="020B0604020202020204" pitchFamily="34" charset="0"/>
          </a:endParaRPr>
        </a:p>
      </dgm:t>
    </dgm:pt>
    <dgm:pt modelId="{DE82640F-87D3-4414-B17E-B0326961B920}" type="sibTrans" cxnId="{4FC78531-DC89-41CC-8E1C-85740E7E2DF6}">
      <dgm:prSet/>
      <dgm:spPr/>
      <dgm:t>
        <a:bodyPr/>
        <a:lstStyle/>
        <a:p>
          <a:endParaRPr lang="en-US"/>
        </a:p>
      </dgm:t>
    </dgm:pt>
    <dgm:pt modelId="{0E5AF70F-A2CC-4C6C-8A90-F20AA3BF3F8C}">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2F1D094F-F5BC-4FFA-81CF-7A94280A8AC9}" type="parTrans" cxnId="{9A136838-BA93-4BDC-8ECA-C2CD66E0A6A1}">
      <dgm:prSet/>
      <dgm:spPr/>
      <dgm:t>
        <a:bodyPr/>
        <a:lstStyle/>
        <a:p>
          <a:endParaRPr lang="en-US">
            <a:latin typeface="Arial" panose="020B0604020202020204" pitchFamily="34" charset="0"/>
            <a:cs typeface="Arial" panose="020B0604020202020204" pitchFamily="34" charset="0"/>
          </a:endParaRPr>
        </a:p>
      </dgm:t>
    </dgm:pt>
    <dgm:pt modelId="{5CF53103-CF44-4D7F-9B97-5A9DBAA91771}" type="sibTrans" cxnId="{9A136838-BA93-4BDC-8ECA-C2CD66E0A6A1}">
      <dgm:prSet/>
      <dgm:spPr/>
      <dgm:t>
        <a:bodyPr/>
        <a:lstStyle/>
        <a:p>
          <a:endParaRPr lang="en-US"/>
        </a:p>
      </dgm:t>
    </dgm:pt>
    <dgm:pt modelId="{573C5B5F-7EA1-4731-B5F1-260D114CE8A6}">
      <dgm:prSet phldrT="[Text]"/>
      <dgm:spPr/>
      <dgm:t>
        <a:bodyPr/>
        <a:lstStyle/>
        <a:p>
          <a:r>
            <a:rPr lang="en-US" dirty="0" smtClean="0">
              <a:latin typeface="Arial" panose="020B0604020202020204" pitchFamily="34" charset="0"/>
              <a:cs typeface="Arial" panose="020B0604020202020204" pitchFamily="34" charset="0"/>
            </a:rPr>
            <a:t>Estimate + Forward</a:t>
          </a:r>
          <a:endParaRPr lang="en-US" dirty="0">
            <a:latin typeface="Arial" panose="020B0604020202020204" pitchFamily="34" charset="0"/>
            <a:cs typeface="Arial" panose="020B0604020202020204" pitchFamily="34" charset="0"/>
          </a:endParaRPr>
        </a:p>
      </dgm:t>
    </dgm:pt>
    <dgm:pt modelId="{F2807ACC-33FA-4B26-A3EF-5C7FEA648415}" type="parTrans" cxnId="{E0999E2A-64BA-47B3-AEE4-A0092F23B68B}">
      <dgm:prSet/>
      <dgm:spPr/>
      <dgm:t>
        <a:bodyPr/>
        <a:lstStyle/>
        <a:p>
          <a:endParaRPr lang="en-US">
            <a:latin typeface="Arial" panose="020B0604020202020204" pitchFamily="34" charset="0"/>
            <a:cs typeface="Arial" panose="020B0604020202020204" pitchFamily="34" charset="0"/>
          </a:endParaRPr>
        </a:p>
      </dgm:t>
    </dgm:pt>
    <dgm:pt modelId="{ED787796-8EBF-44AA-800A-7E45BEA9CD5B}" type="sibTrans" cxnId="{E0999E2A-64BA-47B3-AEE4-A0092F23B68B}">
      <dgm:prSet/>
      <dgm:spPr/>
      <dgm:t>
        <a:bodyPr/>
        <a:lstStyle/>
        <a:p>
          <a:endParaRPr lang="en-US"/>
        </a:p>
      </dgm:t>
    </dgm:pt>
    <dgm:pt modelId="{F9A31F32-B8D7-4B40-874A-2F381991B332}">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Estimate b, Estimate p</a:t>
          </a:r>
          <a:endParaRPr lang="en-US" dirty="0">
            <a:latin typeface="Arial" panose="020B0604020202020204" pitchFamily="34" charset="0"/>
            <a:cs typeface="Arial" panose="020B0604020202020204" pitchFamily="34" charset="0"/>
          </a:endParaRPr>
        </a:p>
      </dgm:t>
    </dgm:pt>
    <dgm:pt modelId="{273EC1A1-7DC1-4EA3-AD29-0550C647FDA1}" type="parTrans" cxnId="{4A2EA2CB-B727-4869-9D9F-46E126BFA88F}">
      <dgm:prSet/>
      <dgm:spPr/>
      <dgm:t>
        <a:bodyPr/>
        <a:lstStyle/>
        <a:p>
          <a:endParaRPr lang="en-US">
            <a:latin typeface="Arial" panose="020B0604020202020204" pitchFamily="34" charset="0"/>
            <a:cs typeface="Arial" panose="020B0604020202020204" pitchFamily="34" charset="0"/>
          </a:endParaRPr>
        </a:p>
      </dgm:t>
    </dgm:pt>
    <dgm:pt modelId="{65C42E19-F5E5-4557-8FE7-657824EC556B}" type="sibTrans" cxnId="{4A2EA2CB-B727-4869-9D9F-46E126BFA88F}">
      <dgm:prSet/>
      <dgm:spPr/>
      <dgm:t>
        <a:bodyPr/>
        <a:lstStyle/>
        <a:p>
          <a:endParaRPr lang="en-US"/>
        </a:p>
      </dgm:t>
    </dgm:pt>
    <dgm:pt modelId="{4990E4C1-101C-4677-9A86-2B0A57B23F3A}">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4EAFC0D2-E353-414B-AA23-71F17714E2E5}" type="parTrans" cxnId="{FF176ECB-AAE5-48BF-BD26-064CE97DF33B}">
      <dgm:prSet/>
      <dgm:spPr/>
      <dgm:t>
        <a:bodyPr/>
        <a:lstStyle/>
        <a:p>
          <a:endParaRPr lang="en-US">
            <a:latin typeface="Arial" panose="020B0604020202020204" pitchFamily="34" charset="0"/>
            <a:cs typeface="Arial" panose="020B0604020202020204" pitchFamily="34" charset="0"/>
          </a:endParaRPr>
        </a:p>
      </dgm:t>
    </dgm:pt>
    <dgm:pt modelId="{AA97F305-C1FB-496D-941A-4486821CE912}" type="sibTrans" cxnId="{FF176ECB-AAE5-48BF-BD26-064CE97DF33B}">
      <dgm:prSet/>
      <dgm:spPr/>
      <dgm:t>
        <a:bodyPr/>
        <a:lstStyle/>
        <a:p>
          <a:endParaRPr lang="en-US"/>
        </a:p>
      </dgm:t>
    </dgm:pt>
    <dgm:pt modelId="{74243970-D15D-49EE-8322-1F142721EBC9}">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17A90D05-DF1B-4E5D-A97D-0AEFAEE382F7}" type="parTrans" cxnId="{E1BE95A5-C631-404D-87D1-BF86B86285C3}">
      <dgm:prSet/>
      <dgm:spPr/>
      <dgm:t>
        <a:bodyPr/>
        <a:lstStyle/>
        <a:p>
          <a:endParaRPr lang="en-US">
            <a:latin typeface="Arial" panose="020B0604020202020204" pitchFamily="34" charset="0"/>
            <a:cs typeface="Arial" panose="020B0604020202020204" pitchFamily="34" charset="0"/>
          </a:endParaRPr>
        </a:p>
      </dgm:t>
    </dgm:pt>
    <dgm:pt modelId="{9A3F3AEF-EA63-4B68-AE29-9394390FDCB2}" type="sibTrans" cxnId="{E1BE95A5-C631-404D-87D1-BF86B86285C3}">
      <dgm:prSet/>
      <dgm:spPr/>
      <dgm:t>
        <a:bodyPr/>
        <a:lstStyle/>
        <a:p>
          <a:endParaRPr lang="en-US"/>
        </a:p>
      </dgm:t>
    </dgm:pt>
    <dgm:pt modelId="{961DB20C-FEF3-4ED2-ABB4-EE286E6EDD49}">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Estimate b, Fix p</a:t>
          </a:r>
          <a:endParaRPr lang="en-US" dirty="0">
            <a:latin typeface="Arial" panose="020B0604020202020204" pitchFamily="34" charset="0"/>
            <a:cs typeface="Arial" panose="020B0604020202020204" pitchFamily="34" charset="0"/>
          </a:endParaRPr>
        </a:p>
      </dgm:t>
    </dgm:pt>
    <dgm:pt modelId="{F0771ADC-8B6D-4689-99BC-AC807D73DFB2}" type="parTrans" cxnId="{B93F49F6-8DA6-4B3D-AFF1-9FE28EC5EA2A}">
      <dgm:prSet/>
      <dgm:spPr/>
      <dgm:t>
        <a:bodyPr/>
        <a:lstStyle/>
        <a:p>
          <a:endParaRPr lang="en-US">
            <a:latin typeface="Arial" panose="020B0604020202020204" pitchFamily="34" charset="0"/>
            <a:cs typeface="Arial" panose="020B0604020202020204" pitchFamily="34" charset="0"/>
          </a:endParaRPr>
        </a:p>
      </dgm:t>
    </dgm:pt>
    <dgm:pt modelId="{834D0014-0642-4B5A-A6CD-BC4F244C1868}" type="sibTrans" cxnId="{B93F49F6-8DA6-4B3D-AFF1-9FE28EC5EA2A}">
      <dgm:prSet/>
      <dgm:spPr/>
      <dgm:t>
        <a:bodyPr/>
        <a:lstStyle/>
        <a:p>
          <a:endParaRPr lang="en-US"/>
        </a:p>
      </dgm:t>
    </dgm:pt>
    <dgm:pt modelId="{04F1D2ED-74FB-457F-8EC9-11ABA0C20680}">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D4612834-D2DD-4610-9AE6-EE89AB891D84}" type="parTrans" cxnId="{053E6EE4-6AA4-4DF4-8A4B-2B966960E8D5}">
      <dgm:prSet/>
      <dgm:spPr/>
      <dgm:t>
        <a:bodyPr/>
        <a:lstStyle/>
        <a:p>
          <a:endParaRPr lang="en-US">
            <a:latin typeface="Arial" panose="020B0604020202020204" pitchFamily="34" charset="0"/>
            <a:cs typeface="Arial" panose="020B0604020202020204" pitchFamily="34" charset="0"/>
          </a:endParaRPr>
        </a:p>
      </dgm:t>
    </dgm:pt>
    <dgm:pt modelId="{0D50FCE3-2623-4914-873B-DC475BF511DC}" type="sibTrans" cxnId="{053E6EE4-6AA4-4DF4-8A4B-2B966960E8D5}">
      <dgm:prSet/>
      <dgm:spPr/>
      <dgm:t>
        <a:bodyPr/>
        <a:lstStyle/>
        <a:p>
          <a:endParaRPr lang="en-US"/>
        </a:p>
      </dgm:t>
    </dgm:pt>
    <dgm:pt modelId="{748AE60B-1466-4F77-9B2F-176372D545CF}">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186C514D-0DC7-4759-9259-AC3568707541}" type="parTrans" cxnId="{5D078A10-A77F-452C-933A-1C0E19123754}">
      <dgm:prSet/>
      <dgm:spPr/>
      <dgm:t>
        <a:bodyPr/>
        <a:lstStyle/>
        <a:p>
          <a:endParaRPr lang="en-US">
            <a:latin typeface="Arial" panose="020B0604020202020204" pitchFamily="34" charset="0"/>
            <a:cs typeface="Arial" panose="020B0604020202020204" pitchFamily="34" charset="0"/>
          </a:endParaRPr>
        </a:p>
      </dgm:t>
    </dgm:pt>
    <dgm:pt modelId="{27E10B95-DA79-4188-AB20-A9289AB0D2E7}" type="sibTrans" cxnId="{5D078A10-A77F-452C-933A-1C0E19123754}">
      <dgm:prSet/>
      <dgm:spPr/>
      <dgm:t>
        <a:bodyPr/>
        <a:lstStyle/>
        <a:p>
          <a:endParaRPr lang="en-US"/>
        </a:p>
      </dgm:t>
    </dgm:pt>
    <dgm:pt modelId="{FDDABEDA-6585-4EE0-AF70-0DA316833790}">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Fix b, Estimate p</a:t>
          </a:r>
          <a:endParaRPr lang="en-US" dirty="0">
            <a:latin typeface="Arial" panose="020B0604020202020204" pitchFamily="34" charset="0"/>
            <a:cs typeface="Arial" panose="020B0604020202020204" pitchFamily="34" charset="0"/>
          </a:endParaRPr>
        </a:p>
      </dgm:t>
    </dgm:pt>
    <dgm:pt modelId="{AE8913B3-BF75-4FC7-A177-555176AD8916}" type="parTrans" cxnId="{7A72B63E-427F-4D36-9CDE-0D93979E0EB7}">
      <dgm:prSet/>
      <dgm:spPr/>
      <dgm:t>
        <a:bodyPr/>
        <a:lstStyle/>
        <a:p>
          <a:endParaRPr lang="en-US">
            <a:latin typeface="Arial" panose="020B0604020202020204" pitchFamily="34" charset="0"/>
            <a:cs typeface="Arial" panose="020B0604020202020204" pitchFamily="34" charset="0"/>
          </a:endParaRPr>
        </a:p>
      </dgm:t>
    </dgm:pt>
    <dgm:pt modelId="{C6004BBE-28B3-4C49-92F8-3B8035CB60C1}" type="sibTrans" cxnId="{7A72B63E-427F-4D36-9CDE-0D93979E0EB7}">
      <dgm:prSet/>
      <dgm:spPr/>
      <dgm:t>
        <a:bodyPr/>
        <a:lstStyle/>
        <a:p>
          <a:endParaRPr lang="en-US"/>
        </a:p>
      </dgm:t>
    </dgm:pt>
    <dgm:pt modelId="{0BCF0705-DDDA-45A1-B692-BCBA29EBE6AB}">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421F3D6B-80E0-4FE8-AAD2-3CA62164EF46}" type="parTrans" cxnId="{E90C4FA1-7543-4314-B1B0-6F8DC4A6E888}">
      <dgm:prSet/>
      <dgm:spPr/>
      <dgm:t>
        <a:bodyPr/>
        <a:lstStyle/>
        <a:p>
          <a:endParaRPr lang="en-US">
            <a:latin typeface="Arial" panose="020B0604020202020204" pitchFamily="34" charset="0"/>
            <a:cs typeface="Arial" panose="020B0604020202020204" pitchFamily="34" charset="0"/>
          </a:endParaRPr>
        </a:p>
      </dgm:t>
    </dgm:pt>
    <dgm:pt modelId="{E6B96A18-F505-4638-A66D-CE9200DC2137}" type="sibTrans" cxnId="{E90C4FA1-7543-4314-B1B0-6F8DC4A6E888}">
      <dgm:prSet/>
      <dgm:spPr/>
      <dgm:t>
        <a:bodyPr/>
        <a:lstStyle/>
        <a:p>
          <a:endParaRPr lang="en-US"/>
        </a:p>
      </dgm:t>
    </dgm:pt>
    <dgm:pt modelId="{9556E1B2-DF55-4B8E-B916-E101A5674493}">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3525E5C0-C596-4A3B-86C6-DF603F4DD601}" type="parTrans" cxnId="{854C1BCE-DF3D-4A00-8E4F-12B4B82415C3}">
      <dgm:prSet/>
      <dgm:spPr/>
      <dgm:t>
        <a:bodyPr/>
        <a:lstStyle/>
        <a:p>
          <a:endParaRPr lang="en-US">
            <a:latin typeface="Arial" panose="020B0604020202020204" pitchFamily="34" charset="0"/>
            <a:cs typeface="Arial" panose="020B0604020202020204" pitchFamily="34" charset="0"/>
          </a:endParaRPr>
        </a:p>
      </dgm:t>
    </dgm:pt>
    <dgm:pt modelId="{03ED4621-5847-4CB0-B6D2-88158BA59927}" type="sibTrans" cxnId="{854C1BCE-DF3D-4A00-8E4F-12B4B82415C3}">
      <dgm:prSet/>
      <dgm:spPr/>
      <dgm:t>
        <a:bodyPr/>
        <a:lstStyle/>
        <a:p>
          <a:endParaRPr lang="en-US"/>
        </a:p>
      </dgm:t>
    </dgm:pt>
    <dgm:pt modelId="{E3663B01-A406-4829-B251-A96261D00AFE}">
      <dgm:prSet phldrT="[Text]"/>
      <dgm:spPr>
        <a:solidFill>
          <a:schemeClr val="accent4">
            <a:lumMod val="75000"/>
          </a:schemeClr>
        </a:solidFill>
      </dgm:spPr>
      <dgm:t>
        <a:bodyPr/>
        <a:lstStyle/>
        <a:p>
          <a:r>
            <a:rPr lang="en-US" dirty="0" smtClean="0">
              <a:latin typeface="Arial" panose="020B0604020202020204" pitchFamily="34" charset="0"/>
              <a:cs typeface="Arial" panose="020B0604020202020204" pitchFamily="34" charset="0"/>
            </a:rPr>
            <a:t>Fix b, Fix p</a:t>
          </a:r>
          <a:endParaRPr lang="en-US" dirty="0">
            <a:latin typeface="Arial" panose="020B0604020202020204" pitchFamily="34" charset="0"/>
            <a:cs typeface="Arial" panose="020B0604020202020204" pitchFamily="34" charset="0"/>
          </a:endParaRPr>
        </a:p>
      </dgm:t>
    </dgm:pt>
    <dgm:pt modelId="{93E09817-4AE0-4991-B72A-7500CEAC8882}" type="parTrans" cxnId="{F84E6E31-62F0-4AD0-B073-59B29A60B942}">
      <dgm:prSet/>
      <dgm:spPr/>
      <dgm:t>
        <a:bodyPr/>
        <a:lstStyle/>
        <a:p>
          <a:endParaRPr lang="en-US">
            <a:latin typeface="Arial" panose="020B0604020202020204" pitchFamily="34" charset="0"/>
            <a:cs typeface="Arial" panose="020B0604020202020204" pitchFamily="34" charset="0"/>
          </a:endParaRPr>
        </a:p>
      </dgm:t>
    </dgm:pt>
    <dgm:pt modelId="{55D1FD09-1811-4BE6-8091-4647AB18BEF7}" type="sibTrans" cxnId="{F84E6E31-62F0-4AD0-B073-59B29A60B942}">
      <dgm:prSet/>
      <dgm:spPr/>
      <dgm:t>
        <a:bodyPr/>
        <a:lstStyle/>
        <a:p>
          <a:endParaRPr lang="en-US"/>
        </a:p>
      </dgm:t>
    </dgm:pt>
    <dgm:pt modelId="{227F5396-24FC-4175-9EF6-BC5200FAFE40}">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FD527C45-DE1F-4187-AD5B-FD47BDD3B424}" type="parTrans" cxnId="{D30A7320-4FFB-49D0-894D-2A41F903DCE5}">
      <dgm:prSet/>
      <dgm:spPr/>
      <dgm:t>
        <a:bodyPr/>
        <a:lstStyle/>
        <a:p>
          <a:endParaRPr lang="en-US">
            <a:latin typeface="Arial" panose="020B0604020202020204" pitchFamily="34" charset="0"/>
            <a:cs typeface="Arial" panose="020B0604020202020204" pitchFamily="34" charset="0"/>
          </a:endParaRPr>
        </a:p>
      </dgm:t>
    </dgm:pt>
    <dgm:pt modelId="{A71DEA90-E40F-4ACF-B0EF-D41183EBB952}" type="sibTrans" cxnId="{D30A7320-4FFB-49D0-894D-2A41F903DCE5}">
      <dgm:prSet/>
      <dgm:spPr/>
      <dgm:t>
        <a:bodyPr/>
        <a:lstStyle/>
        <a:p>
          <a:endParaRPr lang="en-US"/>
        </a:p>
      </dgm:t>
    </dgm:pt>
    <dgm:pt modelId="{B19548EF-18D0-4C46-AD6E-88628F4FFEF7}">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0908474F-FEB1-492A-94CC-89F450938D34}" type="parTrans" cxnId="{297D1C37-BE6D-499D-8AF6-90918588C723}">
      <dgm:prSet/>
      <dgm:spPr/>
      <dgm:t>
        <a:bodyPr/>
        <a:lstStyle/>
        <a:p>
          <a:endParaRPr lang="en-US">
            <a:latin typeface="Arial" panose="020B0604020202020204" pitchFamily="34" charset="0"/>
            <a:cs typeface="Arial" panose="020B0604020202020204" pitchFamily="34" charset="0"/>
          </a:endParaRPr>
        </a:p>
      </dgm:t>
    </dgm:pt>
    <dgm:pt modelId="{41F6BECC-4484-4AB5-A225-7276A4FDA184}" type="sibTrans" cxnId="{297D1C37-BE6D-499D-8AF6-90918588C723}">
      <dgm:prSet/>
      <dgm:spPr/>
      <dgm:t>
        <a:bodyPr/>
        <a:lstStyle/>
        <a:p>
          <a:endParaRPr lang="en-US"/>
        </a:p>
      </dgm:t>
    </dgm:pt>
    <dgm:pt modelId="{069EC50D-47F4-4194-8FBD-956C25D417FE}">
      <dgm:prSet phldrT="[Text]"/>
      <dgm:spPr/>
      <dgm:t>
        <a:bodyPr/>
        <a:lstStyle/>
        <a:p>
          <a:r>
            <a:rPr lang="en-US" dirty="0" smtClean="0">
              <a:latin typeface="Arial" panose="020B0604020202020204" pitchFamily="34" charset="0"/>
              <a:cs typeface="Arial" panose="020B0604020202020204" pitchFamily="34" charset="0"/>
            </a:rPr>
            <a:t>Forward Only</a:t>
          </a:r>
          <a:endParaRPr lang="en-US" dirty="0">
            <a:latin typeface="Arial" panose="020B0604020202020204" pitchFamily="34" charset="0"/>
            <a:cs typeface="Arial" panose="020B0604020202020204" pitchFamily="34" charset="0"/>
          </a:endParaRPr>
        </a:p>
      </dgm:t>
    </dgm:pt>
    <dgm:pt modelId="{A5CCFE4F-CDE5-4E7A-9F66-98B20CF2416E}" type="parTrans" cxnId="{FC4C0C8A-B470-41A1-A928-C7CA8A06420C}">
      <dgm:prSet/>
      <dgm:spPr/>
      <dgm:t>
        <a:bodyPr/>
        <a:lstStyle/>
        <a:p>
          <a:endParaRPr lang="en-US">
            <a:latin typeface="Arial" panose="020B0604020202020204" pitchFamily="34" charset="0"/>
            <a:cs typeface="Arial" panose="020B0604020202020204" pitchFamily="34" charset="0"/>
          </a:endParaRPr>
        </a:p>
      </dgm:t>
    </dgm:pt>
    <dgm:pt modelId="{8AB0213F-ED6B-45F7-B910-612AAB0D02B4}" type="sibTrans" cxnId="{FC4C0C8A-B470-41A1-A928-C7CA8A06420C}">
      <dgm:prSet/>
      <dgm:spPr/>
      <dgm:t>
        <a:bodyPr/>
        <a:lstStyle/>
        <a:p>
          <a:endParaRPr lang="en-US"/>
        </a:p>
      </dgm:t>
    </dgm:pt>
    <dgm:pt modelId="{B8F6D76D-58B9-456D-BDF6-EFDDE3050969}">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Graph</a:t>
          </a:r>
          <a:endParaRPr lang="en-US" dirty="0">
            <a:latin typeface="Arial" panose="020B0604020202020204" pitchFamily="34" charset="0"/>
            <a:cs typeface="Arial" panose="020B0604020202020204" pitchFamily="34" charset="0"/>
          </a:endParaRPr>
        </a:p>
      </dgm:t>
    </dgm:pt>
    <dgm:pt modelId="{655B06FF-8E01-46B7-A3AB-83F259D4F238}" type="parTrans" cxnId="{67ACCC79-3477-4B05-BDAB-128B5DC8264A}">
      <dgm:prSet/>
      <dgm:spPr/>
      <dgm:t>
        <a:bodyPr/>
        <a:lstStyle/>
        <a:p>
          <a:endParaRPr lang="en-US">
            <a:latin typeface="Arial" panose="020B0604020202020204" pitchFamily="34" charset="0"/>
            <a:cs typeface="Arial" panose="020B0604020202020204" pitchFamily="34" charset="0"/>
          </a:endParaRPr>
        </a:p>
      </dgm:t>
    </dgm:pt>
    <dgm:pt modelId="{CF3C4889-C5BD-4991-B17F-139588FEBC32}" type="sibTrans" cxnId="{67ACCC79-3477-4B05-BDAB-128B5DC8264A}">
      <dgm:prSet/>
      <dgm:spPr/>
      <dgm:t>
        <a:bodyPr/>
        <a:lstStyle/>
        <a:p>
          <a:endParaRPr lang="en-US"/>
        </a:p>
      </dgm:t>
    </dgm:pt>
    <dgm:pt modelId="{20BDBD21-E54F-4F7D-B2B8-EDF633CEED69}">
      <dgm:prSet phldrT="[Text]"/>
      <dgm:spPr>
        <a:solidFill>
          <a:srgbClr val="00B0F0"/>
        </a:solidFill>
      </dgm:spPr>
      <dgm:t>
        <a:bodyPr/>
        <a:lstStyle/>
        <a:p>
          <a:r>
            <a:rPr lang="en-US" dirty="0" smtClean="0">
              <a:latin typeface="Arial" panose="020B0604020202020204" pitchFamily="34" charset="0"/>
              <a:cs typeface="Arial" panose="020B0604020202020204" pitchFamily="34" charset="0"/>
            </a:rPr>
            <a:t>No Graph</a:t>
          </a:r>
          <a:endParaRPr lang="en-US" dirty="0">
            <a:latin typeface="Arial" panose="020B0604020202020204" pitchFamily="34" charset="0"/>
            <a:cs typeface="Arial" panose="020B0604020202020204" pitchFamily="34" charset="0"/>
          </a:endParaRPr>
        </a:p>
      </dgm:t>
    </dgm:pt>
    <dgm:pt modelId="{2D8B61A3-5619-40E8-AE51-5AF3B96F1358}" type="parTrans" cxnId="{52881109-2CF7-4CCD-B44D-9AD0B7A21194}">
      <dgm:prSet/>
      <dgm:spPr/>
      <dgm:t>
        <a:bodyPr/>
        <a:lstStyle/>
        <a:p>
          <a:endParaRPr lang="en-US">
            <a:latin typeface="Arial" panose="020B0604020202020204" pitchFamily="34" charset="0"/>
            <a:cs typeface="Arial" panose="020B0604020202020204" pitchFamily="34" charset="0"/>
          </a:endParaRPr>
        </a:p>
      </dgm:t>
    </dgm:pt>
    <dgm:pt modelId="{BC4CAC5D-A439-4A3E-8C75-6C93925A3381}" type="sibTrans" cxnId="{52881109-2CF7-4CCD-B44D-9AD0B7A21194}">
      <dgm:prSet/>
      <dgm:spPr/>
      <dgm:t>
        <a:bodyPr/>
        <a:lstStyle/>
        <a:p>
          <a:endParaRPr lang="en-US"/>
        </a:p>
      </dgm:t>
    </dgm:pt>
    <dgm:pt modelId="{A84CC53C-219B-49EF-A970-028753CB09C0}" type="pres">
      <dgm:prSet presAssocID="{845FB0C0-8544-424C-BC84-39835D6BA8EE}" presName="hierChild1" presStyleCnt="0">
        <dgm:presLayoutVars>
          <dgm:orgChart val="1"/>
          <dgm:chPref val="1"/>
          <dgm:dir/>
          <dgm:animOne val="branch"/>
          <dgm:animLvl val="lvl"/>
          <dgm:resizeHandles/>
        </dgm:presLayoutVars>
      </dgm:prSet>
      <dgm:spPr/>
      <dgm:t>
        <a:bodyPr/>
        <a:lstStyle/>
        <a:p>
          <a:endParaRPr lang="en-US"/>
        </a:p>
      </dgm:t>
    </dgm:pt>
    <dgm:pt modelId="{A057C08B-7E20-45B8-95E5-ADCFB3DF6543}" type="pres">
      <dgm:prSet presAssocID="{36AFE55F-F9E5-485E-83DD-910C9107F840}" presName="hierRoot1" presStyleCnt="0">
        <dgm:presLayoutVars>
          <dgm:hierBranch val="init"/>
        </dgm:presLayoutVars>
      </dgm:prSet>
      <dgm:spPr/>
    </dgm:pt>
    <dgm:pt modelId="{E1843FAF-5E8C-4358-97B7-44BCE14FF3CD}" type="pres">
      <dgm:prSet presAssocID="{36AFE55F-F9E5-485E-83DD-910C9107F840}" presName="rootComposite1" presStyleCnt="0"/>
      <dgm:spPr/>
    </dgm:pt>
    <dgm:pt modelId="{132CBA26-2975-4D72-BB55-83CD41827316}" type="pres">
      <dgm:prSet presAssocID="{36AFE55F-F9E5-485E-83DD-910C9107F840}" presName="rootText1" presStyleLbl="node0" presStyleIdx="0" presStyleCnt="2" custScaleX="168155" custScaleY="128559" custLinFactY="-96116" custLinFactNeighborX="-37445" custLinFactNeighborY="-100000">
        <dgm:presLayoutVars>
          <dgm:chPref val="3"/>
        </dgm:presLayoutVars>
      </dgm:prSet>
      <dgm:spPr/>
      <dgm:t>
        <a:bodyPr/>
        <a:lstStyle/>
        <a:p>
          <a:endParaRPr lang="en-US"/>
        </a:p>
      </dgm:t>
    </dgm:pt>
    <dgm:pt modelId="{6033A61B-118F-4780-B118-54D45B69B906}" type="pres">
      <dgm:prSet presAssocID="{36AFE55F-F9E5-485E-83DD-910C9107F840}" presName="rootConnector1" presStyleLbl="node1" presStyleIdx="0" presStyleCnt="0"/>
      <dgm:spPr/>
      <dgm:t>
        <a:bodyPr/>
        <a:lstStyle/>
        <a:p>
          <a:endParaRPr lang="en-US"/>
        </a:p>
      </dgm:t>
    </dgm:pt>
    <dgm:pt modelId="{6592E41B-65D9-49FB-99AA-4C2F98552C1B}" type="pres">
      <dgm:prSet presAssocID="{36AFE55F-F9E5-485E-83DD-910C9107F840}" presName="hierChild2" presStyleCnt="0"/>
      <dgm:spPr/>
    </dgm:pt>
    <dgm:pt modelId="{ED252B49-17DA-490C-94F8-D346DEBA4103}" type="pres">
      <dgm:prSet presAssocID="{F2807ACC-33FA-4B26-A3EF-5C7FEA648415}" presName="Name37" presStyleLbl="parChTrans1D2" presStyleIdx="0" presStyleCnt="4"/>
      <dgm:spPr/>
      <dgm:t>
        <a:bodyPr/>
        <a:lstStyle/>
        <a:p>
          <a:endParaRPr lang="en-US"/>
        </a:p>
      </dgm:t>
    </dgm:pt>
    <dgm:pt modelId="{96C2033E-10DA-4B76-B8B3-99C67B8FAF93}" type="pres">
      <dgm:prSet presAssocID="{573C5B5F-7EA1-4731-B5F1-260D114CE8A6}" presName="hierRoot2" presStyleCnt="0">
        <dgm:presLayoutVars>
          <dgm:hierBranch val="init"/>
        </dgm:presLayoutVars>
      </dgm:prSet>
      <dgm:spPr/>
    </dgm:pt>
    <dgm:pt modelId="{FED110FC-A7CF-491F-981A-ABD68A510FEE}" type="pres">
      <dgm:prSet presAssocID="{573C5B5F-7EA1-4731-B5F1-260D114CE8A6}" presName="rootComposite" presStyleCnt="0"/>
      <dgm:spPr/>
    </dgm:pt>
    <dgm:pt modelId="{95410A02-93F2-4BD9-A465-8C6A1F2BCA00}" type="pres">
      <dgm:prSet presAssocID="{573C5B5F-7EA1-4731-B5F1-260D114CE8A6}" presName="rootText" presStyleLbl="node2" presStyleIdx="0" presStyleCnt="4" custScaleX="204892" custScaleY="117329" custLinFactX="-29306" custLinFactNeighborX="-100000" custLinFactNeighborY="-31088">
        <dgm:presLayoutVars>
          <dgm:chPref val="3"/>
        </dgm:presLayoutVars>
      </dgm:prSet>
      <dgm:spPr/>
      <dgm:t>
        <a:bodyPr/>
        <a:lstStyle/>
        <a:p>
          <a:endParaRPr lang="en-US"/>
        </a:p>
      </dgm:t>
    </dgm:pt>
    <dgm:pt modelId="{38F67F91-B612-45AA-ABFF-731BE73F7DB0}" type="pres">
      <dgm:prSet presAssocID="{573C5B5F-7EA1-4731-B5F1-260D114CE8A6}" presName="rootConnector" presStyleLbl="node2" presStyleIdx="0" presStyleCnt="4"/>
      <dgm:spPr/>
      <dgm:t>
        <a:bodyPr/>
        <a:lstStyle/>
        <a:p>
          <a:endParaRPr lang="en-US"/>
        </a:p>
      </dgm:t>
    </dgm:pt>
    <dgm:pt modelId="{B8CA977F-255E-4A7A-B64E-2834B517297D}" type="pres">
      <dgm:prSet presAssocID="{573C5B5F-7EA1-4731-B5F1-260D114CE8A6}" presName="hierChild4" presStyleCnt="0"/>
      <dgm:spPr/>
    </dgm:pt>
    <dgm:pt modelId="{5575FCBB-B66F-4E08-832A-9335D9781E5D}" type="pres">
      <dgm:prSet presAssocID="{273EC1A1-7DC1-4EA3-AD29-0550C647FDA1}" presName="Name37" presStyleLbl="parChTrans1D3" presStyleIdx="0" presStyleCnt="10"/>
      <dgm:spPr/>
      <dgm:t>
        <a:bodyPr/>
        <a:lstStyle/>
        <a:p>
          <a:endParaRPr lang="en-US"/>
        </a:p>
      </dgm:t>
    </dgm:pt>
    <dgm:pt modelId="{4E3394DA-E54A-413B-9D98-593051B631A8}" type="pres">
      <dgm:prSet presAssocID="{F9A31F32-B8D7-4B40-874A-2F381991B332}" presName="hierRoot2" presStyleCnt="0">
        <dgm:presLayoutVars>
          <dgm:hierBranch val="init"/>
        </dgm:presLayoutVars>
      </dgm:prSet>
      <dgm:spPr/>
    </dgm:pt>
    <dgm:pt modelId="{7894B339-C5C0-40F4-B93D-E75762A08DD0}" type="pres">
      <dgm:prSet presAssocID="{F9A31F32-B8D7-4B40-874A-2F381991B332}" presName="rootComposite" presStyleCnt="0"/>
      <dgm:spPr/>
    </dgm:pt>
    <dgm:pt modelId="{D9144717-79D8-4F9D-8D05-880E729EF7DC}" type="pres">
      <dgm:prSet presAssocID="{F9A31F32-B8D7-4B40-874A-2F381991B332}" presName="rootText" presStyleLbl="node3" presStyleIdx="0" presStyleCnt="10">
        <dgm:presLayoutVars>
          <dgm:chPref val="3"/>
        </dgm:presLayoutVars>
      </dgm:prSet>
      <dgm:spPr/>
      <dgm:t>
        <a:bodyPr/>
        <a:lstStyle/>
        <a:p>
          <a:endParaRPr lang="en-US"/>
        </a:p>
      </dgm:t>
    </dgm:pt>
    <dgm:pt modelId="{BD37A5BC-021E-44C0-9645-0092A716094D}" type="pres">
      <dgm:prSet presAssocID="{F9A31F32-B8D7-4B40-874A-2F381991B332}" presName="rootConnector" presStyleLbl="node3" presStyleIdx="0" presStyleCnt="10"/>
      <dgm:spPr/>
      <dgm:t>
        <a:bodyPr/>
        <a:lstStyle/>
        <a:p>
          <a:endParaRPr lang="en-US"/>
        </a:p>
      </dgm:t>
    </dgm:pt>
    <dgm:pt modelId="{4E17D7C9-D668-4EEE-9036-954915E8566A}" type="pres">
      <dgm:prSet presAssocID="{F9A31F32-B8D7-4B40-874A-2F381991B332}" presName="hierChild4" presStyleCnt="0"/>
      <dgm:spPr/>
    </dgm:pt>
    <dgm:pt modelId="{89E5DE6B-0596-40F8-B8B3-0AE8FEC007A3}" type="pres">
      <dgm:prSet presAssocID="{4EAFC0D2-E353-414B-AA23-71F17714E2E5}" presName="Name37" presStyleLbl="parChTrans1D4" presStyleIdx="0" presStyleCnt="12"/>
      <dgm:spPr/>
      <dgm:t>
        <a:bodyPr/>
        <a:lstStyle/>
        <a:p>
          <a:endParaRPr lang="en-US"/>
        </a:p>
      </dgm:t>
    </dgm:pt>
    <dgm:pt modelId="{D2ABD91D-086C-4C9A-BAD0-B7ECF1D44026}" type="pres">
      <dgm:prSet presAssocID="{4990E4C1-101C-4677-9A86-2B0A57B23F3A}" presName="hierRoot2" presStyleCnt="0">
        <dgm:presLayoutVars>
          <dgm:hierBranch val="init"/>
        </dgm:presLayoutVars>
      </dgm:prSet>
      <dgm:spPr/>
    </dgm:pt>
    <dgm:pt modelId="{473641B5-8166-40A6-A558-77EDCDCBC73A}" type="pres">
      <dgm:prSet presAssocID="{4990E4C1-101C-4677-9A86-2B0A57B23F3A}" presName="rootComposite" presStyleCnt="0"/>
      <dgm:spPr/>
    </dgm:pt>
    <dgm:pt modelId="{E45B41A6-BDD5-41D1-A228-AD746B729809}" type="pres">
      <dgm:prSet presAssocID="{4990E4C1-101C-4677-9A86-2B0A57B23F3A}" presName="rootText" presStyleLbl="node4" presStyleIdx="0" presStyleCnt="12">
        <dgm:presLayoutVars>
          <dgm:chPref val="3"/>
        </dgm:presLayoutVars>
      </dgm:prSet>
      <dgm:spPr/>
      <dgm:t>
        <a:bodyPr/>
        <a:lstStyle/>
        <a:p>
          <a:endParaRPr lang="en-US"/>
        </a:p>
      </dgm:t>
    </dgm:pt>
    <dgm:pt modelId="{C8E2D09E-F444-4593-BF76-9F75652A319F}" type="pres">
      <dgm:prSet presAssocID="{4990E4C1-101C-4677-9A86-2B0A57B23F3A}" presName="rootConnector" presStyleLbl="node4" presStyleIdx="0" presStyleCnt="12"/>
      <dgm:spPr/>
      <dgm:t>
        <a:bodyPr/>
        <a:lstStyle/>
        <a:p>
          <a:endParaRPr lang="en-US"/>
        </a:p>
      </dgm:t>
    </dgm:pt>
    <dgm:pt modelId="{0EE51155-279F-464A-BC00-F67FA7E0EFBC}" type="pres">
      <dgm:prSet presAssocID="{4990E4C1-101C-4677-9A86-2B0A57B23F3A}" presName="hierChild4" presStyleCnt="0"/>
      <dgm:spPr/>
    </dgm:pt>
    <dgm:pt modelId="{17126720-CE48-42F1-BD39-3C8469A27E32}" type="pres">
      <dgm:prSet presAssocID="{4990E4C1-101C-4677-9A86-2B0A57B23F3A}" presName="hierChild5" presStyleCnt="0"/>
      <dgm:spPr/>
    </dgm:pt>
    <dgm:pt modelId="{99D03771-93AF-435C-972C-C681047CB69A}" type="pres">
      <dgm:prSet presAssocID="{17A90D05-DF1B-4E5D-A97D-0AEFAEE382F7}" presName="Name37" presStyleLbl="parChTrans1D4" presStyleIdx="1" presStyleCnt="12"/>
      <dgm:spPr/>
      <dgm:t>
        <a:bodyPr/>
        <a:lstStyle/>
        <a:p>
          <a:endParaRPr lang="en-US"/>
        </a:p>
      </dgm:t>
    </dgm:pt>
    <dgm:pt modelId="{AD98265D-20F8-4BE9-8250-BE00B797CD8E}" type="pres">
      <dgm:prSet presAssocID="{74243970-D15D-49EE-8322-1F142721EBC9}" presName="hierRoot2" presStyleCnt="0">
        <dgm:presLayoutVars>
          <dgm:hierBranch val="init"/>
        </dgm:presLayoutVars>
      </dgm:prSet>
      <dgm:spPr/>
    </dgm:pt>
    <dgm:pt modelId="{527B10E4-6B01-4E2A-B93D-28003969A9CD}" type="pres">
      <dgm:prSet presAssocID="{74243970-D15D-49EE-8322-1F142721EBC9}" presName="rootComposite" presStyleCnt="0"/>
      <dgm:spPr/>
    </dgm:pt>
    <dgm:pt modelId="{866635B3-2DA4-4CE3-874B-16C8BEF8997E}" type="pres">
      <dgm:prSet presAssocID="{74243970-D15D-49EE-8322-1F142721EBC9}" presName="rootText" presStyleLbl="node4" presStyleIdx="1" presStyleCnt="12">
        <dgm:presLayoutVars>
          <dgm:chPref val="3"/>
        </dgm:presLayoutVars>
      </dgm:prSet>
      <dgm:spPr/>
      <dgm:t>
        <a:bodyPr/>
        <a:lstStyle/>
        <a:p>
          <a:endParaRPr lang="en-US"/>
        </a:p>
      </dgm:t>
    </dgm:pt>
    <dgm:pt modelId="{C9391C94-8D5B-4B60-B44D-764F5E3F259C}" type="pres">
      <dgm:prSet presAssocID="{74243970-D15D-49EE-8322-1F142721EBC9}" presName="rootConnector" presStyleLbl="node4" presStyleIdx="1" presStyleCnt="12"/>
      <dgm:spPr/>
      <dgm:t>
        <a:bodyPr/>
        <a:lstStyle/>
        <a:p>
          <a:endParaRPr lang="en-US"/>
        </a:p>
      </dgm:t>
    </dgm:pt>
    <dgm:pt modelId="{346CEBB5-EBB7-4169-825B-416FAAB754CA}" type="pres">
      <dgm:prSet presAssocID="{74243970-D15D-49EE-8322-1F142721EBC9}" presName="hierChild4" presStyleCnt="0"/>
      <dgm:spPr/>
    </dgm:pt>
    <dgm:pt modelId="{FCE34D08-860E-4D0B-8F71-4DF00929F633}" type="pres">
      <dgm:prSet presAssocID="{74243970-D15D-49EE-8322-1F142721EBC9}" presName="hierChild5" presStyleCnt="0"/>
      <dgm:spPr/>
    </dgm:pt>
    <dgm:pt modelId="{D10DBF28-6374-4590-9A20-33BB34842232}" type="pres">
      <dgm:prSet presAssocID="{F9A31F32-B8D7-4B40-874A-2F381991B332}" presName="hierChild5" presStyleCnt="0"/>
      <dgm:spPr/>
    </dgm:pt>
    <dgm:pt modelId="{012AD8D4-8E3A-469E-A4F0-BA8D64AF0AAD}" type="pres">
      <dgm:prSet presAssocID="{F0771ADC-8B6D-4689-99BC-AC807D73DFB2}" presName="Name37" presStyleLbl="parChTrans1D3" presStyleIdx="1" presStyleCnt="10"/>
      <dgm:spPr/>
      <dgm:t>
        <a:bodyPr/>
        <a:lstStyle/>
        <a:p>
          <a:endParaRPr lang="en-US"/>
        </a:p>
      </dgm:t>
    </dgm:pt>
    <dgm:pt modelId="{FD6917D2-D778-4C26-81D0-C444FC6FDC6F}" type="pres">
      <dgm:prSet presAssocID="{961DB20C-FEF3-4ED2-ABB4-EE286E6EDD49}" presName="hierRoot2" presStyleCnt="0">
        <dgm:presLayoutVars>
          <dgm:hierBranch val="init"/>
        </dgm:presLayoutVars>
      </dgm:prSet>
      <dgm:spPr/>
    </dgm:pt>
    <dgm:pt modelId="{7248818E-FCC5-4FDF-A197-4BC9DA9ECFBB}" type="pres">
      <dgm:prSet presAssocID="{961DB20C-FEF3-4ED2-ABB4-EE286E6EDD49}" presName="rootComposite" presStyleCnt="0"/>
      <dgm:spPr/>
    </dgm:pt>
    <dgm:pt modelId="{EC7813E3-FD9D-4955-99C6-C64283E89023}" type="pres">
      <dgm:prSet presAssocID="{961DB20C-FEF3-4ED2-ABB4-EE286E6EDD49}" presName="rootText" presStyleLbl="node3" presStyleIdx="1" presStyleCnt="10">
        <dgm:presLayoutVars>
          <dgm:chPref val="3"/>
        </dgm:presLayoutVars>
      </dgm:prSet>
      <dgm:spPr/>
      <dgm:t>
        <a:bodyPr/>
        <a:lstStyle/>
        <a:p>
          <a:endParaRPr lang="en-US"/>
        </a:p>
      </dgm:t>
    </dgm:pt>
    <dgm:pt modelId="{A5659FD3-8D22-421A-90A9-E75EDED672BC}" type="pres">
      <dgm:prSet presAssocID="{961DB20C-FEF3-4ED2-ABB4-EE286E6EDD49}" presName="rootConnector" presStyleLbl="node3" presStyleIdx="1" presStyleCnt="10"/>
      <dgm:spPr/>
      <dgm:t>
        <a:bodyPr/>
        <a:lstStyle/>
        <a:p>
          <a:endParaRPr lang="en-US"/>
        </a:p>
      </dgm:t>
    </dgm:pt>
    <dgm:pt modelId="{2B975981-2F97-49B1-B580-713C7BFA1DCA}" type="pres">
      <dgm:prSet presAssocID="{961DB20C-FEF3-4ED2-ABB4-EE286E6EDD49}" presName="hierChild4" presStyleCnt="0"/>
      <dgm:spPr/>
    </dgm:pt>
    <dgm:pt modelId="{00330A77-9C01-47E2-B7AB-3397938ED083}" type="pres">
      <dgm:prSet presAssocID="{D4612834-D2DD-4610-9AE6-EE89AB891D84}" presName="Name37" presStyleLbl="parChTrans1D4" presStyleIdx="2" presStyleCnt="12"/>
      <dgm:spPr/>
      <dgm:t>
        <a:bodyPr/>
        <a:lstStyle/>
        <a:p>
          <a:endParaRPr lang="en-US"/>
        </a:p>
      </dgm:t>
    </dgm:pt>
    <dgm:pt modelId="{157889D8-6B74-46D7-908D-67CC87C6136D}" type="pres">
      <dgm:prSet presAssocID="{04F1D2ED-74FB-457F-8EC9-11ABA0C20680}" presName="hierRoot2" presStyleCnt="0">
        <dgm:presLayoutVars>
          <dgm:hierBranch val="init"/>
        </dgm:presLayoutVars>
      </dgm:prSet>
      <dgm:spPr/>
    </dgm:pt>
    <dgm:pt modelId="{49C4A6F5-A95B-4790-93F7-6C92DF983686}" type="pres">
      <dgm:prSet presAssocID="{04F1D2ED-74FB-457F-8EC9-11ABA0C20680}" presName="rootComposite" presStyleCnt="0"/>
      <dgm:spPr/>
    </dgm:pt>
    <dgm:pt modelId="{26FE3BBF-419D-4BF1-85DA-5D91C2C6677E}" type="pres">
      <dgm:prSet presAssocID="{04F1D2ED-74FB-457F-8EC9-11ABA0C20680}" presName="rootText" presStyleLbl="node4" presStyleIdx="2" presStyleCnt="12">
        <dgm:presLayoutVars>
          <dgm:chPref val="3"/>
        </dgm:presLayoutVars>
      </dgm:prSet>
      <dgm:spPr/>
      <dgm:t>
        <a:bodyPr/>
        <a:lstStyle/>
        <a:p>
          <a:endParaRPr lang="en-US"/>
        </a:p>
      </dgm:t>
    </dgm:pt>
    <dgm:pt modelId="{EF22C379-3820-4C31-B165-49F1809D73F0}" type="pres">
      <dgm:prSet presAssocID="{04F1D2ED-74FB-457F-8EC9-11ABA0C20680}" presName="rootConnector" presStyleLbl="node4" presStyleIdx="2" presStyleCnt="12"/>
      <dgm:spPr/>
      <dgm:t>
        <a:bodyPr/>
        <a:lstStyle/>
        <a:p>
          <a:endParaRPr lang="en-US"/>
        </a:p>
      </dgm:t>
    </dgm:pt>
    <dgm:pt modelId="{53160B19-9DC9-4815-BE31-08C2F811C992}" type="pres">
      <dgm:prSet presAssocID="{04F1D2ED-74FB-457F-8EC9-11ABA0C20680}" presName="hierChild4" presStyleCnt="0"/>
      <dgm:spPr/>
    </dgm:pt>
    <dgm:pt modelId="{CB5668C5-C928-4F5F-92BB-1AD07C35F9CC}" type="pres">
      <dgm:prSet presAssocID="{04F1D2ED-74FB-457F-8EC9-11ABA0C20680}" presName="hierChild5" presStyleCnt="0"/>
      <dgm:spPr/>
    </dgm:pt>
    <dgm:pt modelId="{F54B089A-CB01-4561-9926-A3638052DC99}" type="pres">
      <dgm:prSet presAssocID="{186C514D-0DC7-4759-9259-AC3568707541}" presName="Name37" presStyleLbl="parChTrans1D4" presStyleIdx="3" presStyleCnt="12"/>
      <dgm:spPr/>
      <dgm:t>
        <a:bodyPr/>
        <a:lstStyle/>
        <a:p>
          <a:endParaRPr lang="en-US"/>
        </a:p>
      </dgm:t>
    </dgm:pt>
    <dgm:pt modelId="{5A2FD1CC-9EA7-4C16-8862-93CA0310F261}" type="pres">
      <dgm:prSet presAssocID="{748AE60B-1466-4F77-9B2F-176372D545CF}" presName="hierRoot2" presStyleCnt="0">
        <dgm:presLayoutVars>
          <dgm:hierBranch val="init"/>
        </dgm:presLayoutVars>
      </dgm:prSet>
      <dgm:spPr/>
    </dgm:pt>
    <dgm:pt modelId="{A5C7F921-64A6-461F-8FCD-688A7D9AAFE8}" type="pres">
      <dgm:prSet presAssocID="{748AE60B-1466-4F77-9B2F-176372D545CF}" presName="rootComposite" presStyleCnt="0"/>
      <dgm:spPr/>
    </dgm:pt>
    <dgm:pt modelId="{77C82F01-FF42-4553-B424-39E4BD8F4E43}" type="pres">
      <dgm:prSet presAssocID="{748AE60B-1466-4F77-9B2F-176372D545CF}" presName="rootText" presStyleLbl="node4" presStyleIdx="3" presStyleCnt="12">
        <dgm:presLayoutVars>
          <dgm:chPref val="3"/>
        </dgm:presLayoutVars>
      </dgm:prSet>
      <dgm:spPr/>
      <dgm:t>
        <a:bodyPr/>
        <a:lstStyle/>
        <a:p>
          <a:endParaRPr lang="en-US"/>
        </a:p>
      </dgm:t>
    </dgm:pt>
    <dgm:pt modelId="{808F75EF-EB16-438C-A07A-CD6756F9E86C}" type="pres">
      <dgm:prSet presAssocID="{748AE60B-1466-4F77-9B2F-176372D545CF}" presName="rootConnector" presStyleLbl="node4" presStyleIdx="3" presStyleCnt="12"/>
      <dgm:spPr/>
      <dgm:t>
        <a:bodyPr/>
        <a:lstStyle/>
        <a:p>
          <a:endParaRPr lang="en-US"/>
        </a:p>
      </dgm:t>
    </dgm:pt>
    <dgm:pt modelId="{FA3589F5-F52C-43D8-B028-8CFCF71FB210}" type="pres">
      <dgm:prSet presAssocID="{748AE60B-1466-4F77-9B2F-176372D545CF}" presName="hierChild4" presStyleCnt="0"/>
      <dgm:spPr/>
    </dgm:pt>
    <dgm:pt modelId="{467604A8-DE2F-47C0-8585-37DEBB3A33C3}" type="pres">
      <dgm:prSet presAssocID="{748AE60B-1466-4F77-9B2F-176372D545CF}" presName="hierChild5" presStyleCnt="0"/>
      <dgm:spPr/>
    </dgm:pt>
    <dgm:pt modelId="{94388925-CA30-4AEE-82B2-7383A991DBB1}" type="pres">
      <dgm:prSet presAssocID="{961DB20C-FEF3-4ED2-ABB4-EE286E6EDD49}" presName="hierChild5" presStyleCnt="0"/>
      <dgm:spPr/>
    </dgm:pt>
    <dgm:pt modelId="{70533095-8962-4E0E-BB16-A55130C8C82C}" type="pres">
      <dgm:prSet presAssocID="{AE8913B3-BF75-4FC7-A177-555176AD8916}" presName="Name37" presStyleLbl="parChTrans1D3" presStyleIdx="2" presStyleCnt="10"/>
      <dgm:spPr/>
      <dgm:t>
        <a:bodyPr/>
        <a:lstStyle/>
        <a:p>
          <a:endParaRPr lang="en-US"/>
        </a:p>
      </dgm:t>
    </dgm:pt>
    <dgm:pt modelId="{5ED1C094-08A2-43AB-B08F-DE765579D1FA}" type="pres">
      <dgm:prSet presAssocID="{FDDABEDA-6585-4EE0-AF70-0DA316833790}" presName="hierRoot2" presStyleCnt="0">
        <dgm:presLayoutVars>
          <dgm:hierBranch val="init"/>
        </dgm:presLayoutVars>
      </dgm:prSet>
      <dgm:spPr/>
    </dgm:pt>
    <dgm:pt modelId="{CDD37BDD-DB7C-4DC6-BFF2-C2475C729F76}" type="pres">
      <dgm:prSet presAssocID="{FDDABEDA-6585-4EE0-AF70-0DA316833790}" presName="rootComposite" presStyleCnt="0"/>
      <dgm:spPr/>
    </dgm:pt>
    <dgm:pt modelId="{FA1CB816-CBB6-4303-A660-CEA742048414}" type="pres">
      <dgm:prSet presAssocID="{FDDABEDA-6585-4EE0-AF70-0DA316833790}" presName="rootText" presStyleLbl="node3" presStyleIdx="2" presStyleCnt="10">
        <dgm:presLayoutVars>
          <dgm:chPref val="3"/>
        </dgm:presLayoutVars>
      </dgm:prSet>
      <dgm:spPr/>
      <dgm:t>
        <a:bodyPr/>
        <a:lstStyle/>
        <a:p>
          <a:endParaRPr lang="en-US"/>
        </a:p>
      </dgm:t>
    </dgm:pt>
    <dgm:pt modelId="{8EBE45C6-4BF1-49AA-81A7-3F2ACA68ABD5}" type="pres">
      <dgm:prSet presAssocID="{FDDABEDA-6585-4EE0-AF70-0DA316833790}" presName="rootConnector" presStyleLbl="node3" presStyleIdx="2" presStyleCnt="10"/>
      <dgm:spPr/>
      <dgm:t>
        <a:bodyPr/>
        <a:lstStyle/>
        <a:p>
          <a:endParaRPr lang="en-US"/>
        </a:p>
      </dgm:t>
    </dgm:pt>
    <dgm:pt modelId="{0A987A2F-390E-49F1-BD14-C2632C4AE6D5}" type="pres">
      <dgm:prSet presAssocID="{FDDABEDA-6585-4EE0-AF70-0DA316833790}" presName="hierChild4" presStyleCnt="0"/>
      <dgm:spPr/>
    </dgm:pt>
    <dgm:pt modelId="{6F364DFE-B199-42DB-87E1-4FBB04F4074B}" type="pres">
      <dgm:prSet presAssocID="{421F3D6B-80E0-4FE8-AAD2-3CA62164EF46}" presName="Name37" presStyleLbl="parChTrans1D4" presStyleIdx="4" presStyleCnt="12"/>
      <dgm:spPr/>
      <dgm:t>
        <a:bodyPr/>
        <a:lstStyle/>
        <a:p>
          <a:endParaRPr lang="en-US"/>
        </a:p>
      </dgm:t>
    </dgm:pt>
    <dgm:pt modelId="{F401FB1A-3B82-4CF9-B0C6-E23FAEDF4A50}" type="pres">
      <dgm:prSet presAssocID="{0BCF0705-DDDA-45A1-B692-BCBA29EBE6AB}" presName="hierRoot2" presStyleCnt="0">
        <dgm:presLayoutVars>
          <dgm:hierBranch val="init"/>
        </dgm:presLayoutVars>
      </dgm:prSet>
      <dgm:spPr/>
    </dgm:pt>
    <dgm:pt modelId="{0489E38A-6CB4-40BE-8464-7E965EBFE924}" type="pres">
      <dgm:prSet presAssocID="{0BCF0705-DDDA-45A1-B692-BCBA29EBE6AB}" presName="rootComposite" presStyleCnt="0"/>
      <dgm:spPr/>
    </dgm:pt>
    <dgm:pt modelId="{771F9280-92E2-4E06-9F60-58543103C7A3}" type="pres">
      <dgm:prSet presAssocID="{0BCF0705-DDDA-45A1-B692-BCBA29EBE6AB}" presName="rootText" presStyleLbl="node4" presStyleIdx="4" presStyleCnt="12">
        <dgm:presLayoutVars>
          <dgm:chPref val="3"/>
        </dgm:presLayoutVars>
      </dgm:prSet>
      <dgm:spPr/>
      <dgm:t>
        <a:bodyPr/>
        <a:lstStyle/>
        <a:p>
          <a:endParaRPr lang="en-US"/>
        </a:p>
      </dgm:t>
    </dgm:pt>
    <dgm:pt modelId="{25DEC4F8-3393-4ECA-A1E9-7E5DC4906DAD}" type="pres">
      <dgm:prSet presAssocID="{0BCF0705-DDDA-45A1-B692-BCBA29EBE6AB}" presName="rootConnector" presStyleLbl="node4" presStyleIdx="4" presStyleCnt="12"/>
      <dgm:spPr/>
      <dgm:t>
        <a:bodyPr/>
        <a:lstStyle/>
        <a:p>
          <a:endParaRPr lang="en-US"/>
        </a:p>
      </dgm:t>
    </dgm:pt>
    <dgm:pt modelId="{98484C72-795F-406E-8B2E-EA3289AE7FD3}" type="pres">
      <dgm:prSet presAssocID="{0BCF0705-DDDA-45A1-B692-BCBA29EBE6AB}" presName="hierChild4" presStyleCnt="0"/>
      <dgm:spPr/>
    </dgm:pt>
    <dgm:pt modelId="{BE38E721-B205-4CB5-A1DB-52C58F39A331}" type="pres">
      <dgm:prSet presAssocID="{0BCF0705-DDDA-45A1-B692-BCBA29EBE6AB}" presName="hierChild5" presStyleCnt="0"/>
      <dgm:spPr/>
    </dgm:pt>
    <dgm:pt modelId="{07E163A9-F78D-46DB-ABE9-1D469BE6B587}" type="pres">
      <dgm:prSet presAssocID="{3525E5C0-C596-4A3B-86C6-DF603F4DD601}" presName="Name37" presStyleLbl="parChTrans1D4" presStyleIdx="5" presStyleCnt="12"/>
      <dgm:spPr/>
      <dgm:t>
        <a:bodyPr/>
        <a:lstStyle/>
        <a:p>
          <a:endParaRPr lang="en-US"/>
        </a:p>
      </dgm:t>
    </dgm:pt>
    <dgm:pt modelId="{A011DBDB-7473-4323-AB00-906C1112DFE6}" type="pres">
      <dgm:prSet presAssocID="{9556E1B2-DF55-4B8E-B916-E101A5674493}" presName="hierRoot2" presStyleCnt="0">
        <dgm:presLayoutVars>
          <dgm:hierBranch val="init"/>
        </dgm:presLayoutVars>
      </dgm:prSet>
      <dgm:spPr/>
    </dgm:pt>
    <dgm:pt modelId="{B5EC85B0-6F95-419B-A228-8E60E4CFE2CF}" type="pres">
      <dgm:prSet presAssocID="{9556E1B2-DF55-4B8E-B916-E101A5674493}" presName="rootComposite" presStyleCnt="0"/>
      <dgm:spPr/>
    </dgm:pt>
    <dgm:pt modelId="{992EE0B0-D440-447D-B2A8-B0379ECA76D4}" type="pres">
      <dgm:prSet presAssocID="{9556E1B2-DF55-4B8E-B916-E101A5674493}" presName="rootText" presStyleLbl="node4" presStyleIdx="5" presStyleCnt="12">
        <dgm:presLayoutVars>
          <dgm:chPref val="3"/>
        </dgm:presLayoutVars>
      </dgm:prSet>
      <dgm:spPr/>
      <dgm:t>
        <a:bodyPr/>
        <a:lstStyle/>
        <a:p>
          <a:endParaRPr lang="en-US"/>
        </a:p>
      </dgm:t>
    </dgm:pt>
    <dgm:pt modelId="{75302353-3E8C-4757-9096-9C613C1BE67E}" type="pres">
      <dgm:prSet presAssocID="{9556E1B2-DF55-4B8E-B916-E101A5674493}" presName="rootConnector" presStyleLbl="node4" presStyleIdx="5" presStyleCnt="12"/>
      <dgm:spPr/>
      <dgm:t>
        <a:bodyPr/>
        <a:lstStyle/>
        <a:p>
          <a:endParaRPr lang="en-US"/>
        </a:p>
      </dgm:t>
    </dgm:pt>
    <dgm:pt modelId="{21857483-59C8-4A81-BF93-ACCD33C070B8}" type="pres">
      <dgm:prSet presAssocID="{9556E1B2-DF55-4B8E-B916-E101A5674493}" presName="hierChild4" presStyleCnt="0"/>
      <dgm:spPr/>
    </dgm:pt>
    <dgm:pt modelId="{44F63D55-3AA3-409C-BAE6-5B075E95D40D}" type="pres">
      <dgm:prSet presAssocID="{9556E1B2-DF55-4B8E-B916-E101A5674493}" presName="hierChild5" presStyleCnt="0"/>
      <dgm:spPr/>
    </dgm:pt>
    <dgm:pt modelId="{4ACAF927-E44F-4131-BB5C-3EE46C6605E3}" type="pres">
      <dgm:prSet presAssocID="{FDDABEDA-6585-4EE0-AF70-0DA316833790}" presName="hierChild5" presStyleCnt="0"/>
      <dgm:spPr/>
    </dgm:pt>
    <dgm:pt modelId="{4FB6749C-8B67-4B24-9404-376EBB52951E}" type="pres">
      <dgm:prSet presAssocID="{93E09817-4AE0-4991-B72A-7500CEAC8882}" presName="Name37" presStyleLbl="parChTrans1D3" presStyleIdx="3" presStyleCnt="10"/>
      <dgm:spPr/>
      <dgm:t>
        <a:bodyPr/>
        <a:lstStyle/>
        <a:p>
          <a:endParaRPr lang="en-US"/>
        </a:p>
      </dgm:t>
    </dgm:pt>
    <dgm:pt modelId="{AB06AB1F-D95B-4BA8-B1F8-7E89C4AD18BC}" type="pres">
      <dgm:prSet presAssocID="{E3663B01-A406-4829-B251-A96261D00AFE}" presName="hierRoot2" presStyleCnt="0">
        <dgm:presLayoutVars>
          <dgm:hierBranch val="init"/>
        </dgm:presLayoutVars>
      </dgm:prSet>
      <dgm:spPr/>
    </dgm:pt>
    <dgm:pt modelId="{94C3BED3-5340-4767-9E9A-2DB43249657B}" type="pres">
      <dgm:prSet presAssocID="{E3663B01-A406-4829-B251-A96261D00AFE}" presName="rootComposite" presStyleCnt="0"/>
      <dgm:spPr/>
    </dgm:pt>
    <dgm:pt modelId="{D71C5040-D097-42BF-9795-E02DA702DD48}" type="pres">
      <dgm:prSet presAssocID="{E3663B01-A406-4829-B251-A96261D00AFE}" presName="rootText" presStyleLbl="node3" presStyleIdx="3" presStyleCnt="10">
        <dgm:presLayoutVars>
          <dgm:chPref val="3"/>
        </dgm:presLayoutVars>
      </dgm:prSet>
      <dgm:spPr/>
      <dgm:t>
        <a:bodyPr/>
        <a:lstStyle/>
        <a:p>
          <a:endParaRPr lang="en-US"/>
        </a:p>
      </dgm:t>
    </dgm:pt>
    <dgm:pt modelId="{0A9E4C39-7EEB-4E4D-AC31-D0520E8DB173}" type="pres">
      <dgm:prSet presAssocID="{E3663B01-A406-4829-B251-A96261D00AFE}" presName="rootConnector" presStyleLbl="node3" presStyleIdx="3" presStyleCnt="10"/>
      <dgm:spPr/>
      <dgm:t>
        <a:bodyPr/>
        <a:lstStyle/>
        <a:p>
          <a:endParaRPr lang="en-US"/>
        </a:p>
      </dgm:t>
    </dgm:pt>
    <dgm:pt modelId="{F3DBE49F-F2E2-4BB6-98E9-8AFFCD78AA14}" type="pres">
      <dgm:prSet presAssocID="{E3663B01-A406-4829-B251-A96261D00AFE}" presName="hierChild4" presStyleCnt="0"/>
      <dgm:spPr/>
    </dgm:pt>
    <dgm:pt modelId="{61DCC700-5EC9-4BE6-B50D-F5C5AAD47D3F}" type="pres">
      <dgm:prSet presAssocID="{FD527C45-DE1F-4187-AD5B-FD47BDD3B424}" presName="Name37" presStyleLbl="parChTrans1D4" presStyleIdx="6" presStyleCnt="12"/>
      <dgm:spPr/>
      <dgm:t>
        <a:bodyPr/>
        <a:lstStyle/>
        <a:p>
          <a:endParaRPr lang="en-US"/>
        </a:p>
      </dgm:t>
    </dgm:pt>
    <dgm:pt modelId="{09070BF8-1493-48D2-A911-9D14561AD7F4}" type="pres">
      <dgm:prSet presAssocID="{227F5396-24FC-4175-9EF6-BC5200FAFE40}" presName="hierRoot2" presStyleCnt="0">
        <dgm:presLayoutVars>
          <dgm:hierBranch val="init"/>
        </dgm:presLayoutVars>
      </dgm:prSet>
      <dgm:spPr/>
    </dgm:pt>
    <dgm:pt modelId="{476AB712-5D02-4E7D-857A-CD9D48059DB1}" type="pres">
      <dgm:prSet presAssocID="{227F5396-24FC-4175-9EF6-BC5200FAFE40}" presName="rootComposite" presStyleCnt="0"/>
      <dgm:spPr/>
    </dgm:pt>
    <dgm:pt modelId="{1A4B6FB7-47BD-4337-96D9-1C7754878FDE}" type="pres">
      <dgm:prSet presAssocID="{227F5396-24FC-4175-9EF6-BC5200FAFE40}" presName="rootText" presStyleLbl="node4" presStyleIdx="6" presStyleCnt="12">
        <dgm:presLayoutVars>
          <dgm:chPref val="3"/>
        </dgm:presLayoutVars>
      </dgm:prSet>
      <dgm:spPr/>
      <dgm:t>
        <a:bodyPr/>
        <a:lstStyle/>
        <a:p>
          <a:endParaRPr lang="en-US"/>
        </a:p>
      </dgm:t>
    </dgm:pt>
    <dgm:pt modelId="{03AE202C-9C41-4A63-BF76-1C1DCA334432}" type="pres">
      <dgm:prSet presAssocID="{227F5396-24FC-4175-9EF6-BC5200FAFE40}" presName="rootConnector" presStyleLbl="node4" presStyleIdx="6" presStyleCnt="12"/>
      <dgm:spPr/>
      <dgm:t>
        <a:bodyPr/>
        <a:lstStyle/>
        <a:p>
          <a:endParaRPr lang="en-US"/>
        </a:p>
      </dgm:t>
    </dgm:pt>
    <dgm:pt modelId="{67888FB1-27B4-44EC-BED1-ABF1E2ABBE91}" type="pres">
      <dgm:prSet presAssocID="{227F5396-24FC-4175-9EF6-BC5200FAFE40}" presName="hierChild4" presStyleCnt="0"/>
      <dgm:spPr/>
    </dgm:pt>
    <dgm:pt modelId="{C7A7E4B9-F5AD-4DB3-86A8-87EF38F3A56D}" type="pres">
      <dgm:prSet presAssocID="{227F5396-24FC-4175-9EF6-BC5200FAFE40}" presName="hierChild5" presStyleCnt="0"/>
      <dgm:spPr/>
    </dgm:pt>
    <dgm:pt modelId="{D6EB91FE-378B-4C3B-9B4F-AB373043BEC7}" type="pres">
      <dgm:prSet presAssocID="{0908474F-FEB1-492A-94CC-89F450938D34}" presName="Name37" presStyleLbl="parChTrans1D4" presStyleIdx="7" presStyleCnt="12"/>
      <dgm:spPr/>
      <dgm:t>
        <a:bodyPr/>
        <a:lstStyle/>
        <a:p>
          <a:endParaRPr lang="en-US"/>
        </a:p>
      </dgm:t>
    </dgm:pt>
    <dgm:pt modelId="{B3BBCDF9-0B45-4D43-95C4-8CA6C2E7DE80}" type="pres">
      <dgm:prSet presAssocID="{B19548EF-18D0-4C46-AD6E-88628F4FFEF7}" presName="hierRoot2" presStyleCnt="0">
        <dgm:presLayoutVars>
          <dgm:hierBranch val="init"/>
        </dgm:presLayoutVars>
      </dgm:prSet>
      <dgm:spPr/>
    </dgm:pt>
    <dgm:pt modelId="{A6DDE118-9655-4ECB-AF2E-5D4C6D6D4149}" type="pres">
      <dgm:prSet presAssocID="{B19548EF-18D0-4C46-AD6E-88628F4FFEF7}" presName="rootComposite" presStyleCnt="0"/>
      <dgm:spPr/>
    </dgm:pt>
    <dgm:pt modelId="{C7F646D6-63E6-4F37-B1E7-EE03EF3244E0}" type="pres">
      <dgm:prSet presAssocID="{B19548EF-18D0-4C46-AD6E-88628F4FFEF7}" presName="rootText" presStyleLbl="node4" presStyleIdx="7" presStyleCnt="12">
        <dgm:presLayoutVars>
          <dgm:chPref val="3"/>
        </dgm:presLayoutVars>
      </dgm:prSet>
      <dgm:spPr/>
      <dgm:t>
        <a:bodyPr/>
        <a:lstStyle/>
        <a:p>
          <a:endParaRPr lang="en-US"/>
        </a:p>
      </dgm:t>
    </dgm:pt>
    <dgm:pt modelId="{D6EAE7E7-BF34-4125-93FF-F9FA3775002B}" type="pres">
      <dgm:prSet presAssocID="{B19548EF-18D0-4C46-AD6E-88628F4FFEF7}" presName="rootConnector" presStyleLbl="node4" presStyleIdx="7" presStyleCnt="12"/>
      <dgm:spPr/>
      <dgm:t>
        <a:bodyPr/>
        <a:lstStyle/>
        <a:p>
          <a:endParaRPr lang="en-US"/>
        </a:p>
      </dgm:t>
    </dgm:pt>
    <dgm:pt modelId="{2AE760C1-4F40-4BA4-A50A-7E1E49034781}" type="pres">
      <dgm:prSet presAssocID="{B19548EF-18D0-4C46-AD6E-88628F4FFEF7}" presName="hierChild4" presStyleCnt="0"/>
      <dgm:spPr/>
    </dgm:pt>
    <dgm:pt modelId="{4222108D-EB52-4A9C-A826-5C9C0C62BB05}" type="pres">
      <dgm:prSet presAssocID="{B19548EF-18D0-4C46-AD6E-88628F4FFEF7}" presName="hierChild5" presStyleCnt="0"/>
      <dgm:spPr/>
    </dgm:pt>
    <dgm:pt modelId="{4E46462E-CE63-4571-A3BC-99D687895A51}" type="pres">
      <dgm:prSet presAssocID="{E3663B01-A406-4829-B251-A96261D00AFE}" presName="hierChild5" presStyleCnt="0"/>
      <dgm:spPr/>
    </dgm:pt>
    <dgm:pt modelId="{70D7C3A7-9B32-4F1E-A9C2-29144B3DBA9F}" type="pres">
      <dgm:prSet presAssocID="{573C5B5F-7EA1-4731-B5F1-260D114CE8A6}" presName="hierChild5" presStyleCnt="0"/>
      <dgm:spPr/>
    </dgm:pt>
    <dgm:pt modelId="{78D05DFC-4352-4A09-ACDB-546B2583953B}" type="pres">
      <dgm:prSet presAssocID="{A5CCFE4F-CDE5-4E7A-9F66-98B20CF2416E}" presName="Name37" presStyleLbl="parChTrans1D2" presStyleIdx="1" presStyleCnt="4"/>
      <dgm:spPr/>
      <dgm:t>
        <a:bodyPr/>
        <a:lstStyle/>
        <a:p>
          <a:endParaRPr lang="en-US"/>
        </a:p>
      </dgm:t>
    </dgm:pt>
    <dgm:pt modelId="{EBF9BA95-EB15-4AE1-BF36-BD078FC60995}" type="pres">
      <dgm:prSet presAssocID="{069EC50D-47F4-4194-8FBD-956C25D417FE}" presName="hierRoot2" presStyleCnt="0">
        <dgm:presLayoutVars>
          <dgm:hierBranch val="init"/>
        </dgm:presLayoutVars>
      </dgm:prSet>
      <dgm:spPr/>
    </dgm:pt>
    <dgm:pt modelId="{823A4860-8B91-4792-B404-935463DEA819}" type="pres">
      <dgm:prSet presAssocID="{069EC50D-47F4-4194-8FBD-956C25D417FE}" presName="rootComposite" presStyleCnt="0"/>
      <dgm:spPr/>
    </dgm:pt>
    <dgm:pt modelId="{BDF03055-59CB-4BC4-B82F-2D38B2F773F1}" type="pres">
      <dgm:prSet presAssocID="{069EC50D-47F4-4194-8FBD-956C25D417FE}" presName="rootText" presStyleLbl="node2" presStyleIdx="1" presStyleCnt="4" custScaleX="181834" custLinFactNeighborX="-1986" custLinFactNeighborY="-31088">
        <dgm:presLayoutVars>
          <dgm:chPref val="3"/>
        </dgm:presLayoutVars>
      </dgm:prSet>
      <dgm:spPr/>
      <dgm:t>
        <a:bodyPr/>
        <a:lstStyle/>
        <a:p>
          <a:endParaRPr lang="en-US"/>
        </a:p>
      </dgm:t>
    </dgm:pt>
    <dgm:pt modelId="{F9B1B782-A033-4C01-9C1F-31CBF5EC447D}" type="pres">
      <dgm:prSet presAssocID="{069EC50D-47F4-4194-8FBD-956C25D417FE}" presName="rootConnector" presStyleLbl="node2" presStyleIdx="1" presStyleCnt="4"/>
      <dgm:spPr/>
      <dgm:t>
        <a:bodyPr/>
        <a:lstStyle/>
        <a:p>
          <a:endParaRPr lang="en-US"/>
        </a:p>
      </dgm:t>
    </dgm:pt>
    <dgm:pt modelId="{009760A4-0FD8-45AB-AB3C-0E266179950E}" type="pres">
      <dgm:prSet presAssocID="{069EC50D-47F4-4194-8FBD-956C25D417FE}" presName="hierChild4" presStyleCnt="0"/>
      <dgm:spPr/>
    </dgm:pt>
    <dgm:pt modelId="{15DE7C87-C8A5-4B60-B47F-DAE826F83ADE}" type="pres">
      <dgm:prSet presAssocID="{655B06FF-8E01-46B7-A3AB-83F259D4F238}" presName="Name37" presStyleLbl="parChTrans1D3" presStyleIdx="4" presStyleCnt="10"/>
      <dgm:spPr/>
      <dgm:t>
        <a:bodyPr/>
        <a:lstStyle/>
        <a:p>
          <a:endParaRPr lang="en-US"/>
        </a:p>
      </dgm:t>
    </dgm:pt>
    <dgm:pt modelId="{2ECB4447-35A6-4EE0-9266-594F550BA1BE}" type="pres">
      <dgm:prSet presAssocID="{B8F6D76D-58B9-456D-BDF6-EFDDE3050969}" presName="hierRoot2" presStyleCnt="0">
        <dgm:presLayoutVars>
          <dgm:hierBranch val="init"/>
        </dgm:presLayoutVars>
      </dgm:prSet>
      <dgm:spPr/>
    </dgm:pt>
    <dgm:pt modelId="{3F0AC9BA-8A21-4D3F-BFBD-FCEDABC6142A}" type="pres">
      <dgm:prSet presAssocID="{B8F6D76D-58B9-456D-BDF6-EFDDE3050969}" presName="rootComposite" presStyleCnt="0"/>
      <dgm:spPr/>
    </dgm:pt>
    <dgm:pt modelId="{902ABAB9-2957-482F-A096-2CD65BCCD89B}" type="pres">
      <dgm:prSet presAssocID="{B8F6D76D-58B9-456D-BDF6-EFDDE3050969}" presName="rootText" presStyleLbl="node3" presStyleIdx="4" presStyleCnt="10" custLinFactNeighborX="-10500" custLinFactNeighborY="67052">
        <dgm:presLayoutVars>
          <dgm:chPref val="3"/>
        </dgm:presLayoutVars>
      </dgm:prSet>
      <dgm:spPr/>
      <dgm:t>
        <a:bodyPr/>
        <a:lstStyle/>
        <a:p>
          <a:endParaRPr lang="en-US"/>
        </a:p>
      </dgm:t>
    </dgm:pt>
    <dgm:pt modelId="{0D07D201-7F26-4410-B4CD-9EADF1819123}" type="pres">
      <dgm:prSet presAssocID="{B8F6D76D-58B9-456D-BDF6-EFDDE3050969}" presName="rootConnector" presStyleLbl="node3" presStyleIdx="4" presStyleCnt="10"/>
      <dgm:spPr/>
      <dgm:t>
        <a:bodyPr/>
        <a:lstStyle/>
        <a:p>
          <a:endParaRPr lang="en-US"/>
        </a:p>
      </dgm:t>
    </dgm:pt>
    <dgm:pt modelId="{BCC6D539-1CED-480E-91EA-A69EBAA8BF76}" type="pres">
      <dgm:prSet presAssocID="{B8F6D76D-58B9-456D-BDF6-EFDDE3050969}" presName="hierChild4" presStyleCnt="0"/>
      <dgm:spPr/>
    </dgm:pt>
    <dgm:pt modelId="{F355560B-5873-4527-B23B-57EA9547BE6B}" type="pres">
      <dgm:prSet presAssocID="{B8F6D76D-58B9-456D-BDF6-EFDDE3050969}" presName="hierChild5" presStyleCnt="0"/>
      <dgm:spPr/>
    </dgm:pt>
    <dgm:pt modelId="{F832C121-B049-409D-BEB2-3EC7F244BBD5}" type="pres">
      <dgm:prSet presAssocID="{2D8B61A3-5619-40E8-AE51-5AF3B96F1358}" presName="Name37" presStyleLbl="parChTrans1D3" presStyleIdx="5" presStyleCnt="10"/>
      <dgm:spPr/>
      <dgm:t>
        <a:bodyPr/>
        <a:lstStyle/>
        <a:p>
          <a:endParaRPr lang="en-US"/>
        </a:p>
      </dgm:t>
    </dgm:pt>
    <dgm:pt modelId="{D9B62307-8C1B-4E22-8872-851F2BC42BD7}" type="pres">
      <dgm:prSet presAssocID="{20BDBD21-E54F-4F7D-B2B8-EDF633CEED69}" presName="hierRoot2" presStyleCnt="0">
        <dgm:presLayoutVars>
          <dgm:hierBranch val="init"/>
        </dgm:presLayoutVars>
      </dgm:prSet>
      <dgm:spPr/>
    </dgm:pt>
    <dgm:pt modelId="{9A77301A-EB1F-43C5-A7E6-FEF7707C2CC1}" type="pres">
      <dgm:prSet presAssocID="{20BDBD21-E54F-4F7D-B2B8-EDF633CEED69}" presName="rootComposite" presStyleCnt="0"/>
      <dgm:spPr/>
    </dgm:pt>
    <dgm:pt modelId="{A6EB408F-1174-4ACC-8355-B1FBD778B6FB}" type="pres">
      <dgm:prSet presAssocID="{20BDBD21-E54F-4F7D-B2B8-EDF633CEED69}" presName="rootText" presStyleLbl="node3" presStyleIdx="5" presStyleCnt="10" custLinFactY="-85782" custLinFactNeighborX="-10500" custLinFactNeighborY="-100000">
        <dgm:presLayoutVars>
          <dgm:chPref val="3"/>
        </dgm:presLayoutVars>
      </dgm:prSet>
      <dgm:spPr/>
      <dgm:t>
        <a:bodyPr/>
        <a:lstStyle/>
        <a:p>
          <a:endParaRPr lang="en-US"/>
        </a:p>
      </dgm:t>
    </dgm:pt>
    <dgm:pt modelId="{A4C6B654-7828-48D8-AE07-60CFA65BC374}" type="pres">
      <dgm:prSet presAssocID="{20BDBD21-E54F-4F7D-B2B8-EDF633CEED69}" presName="rootConnector" presStyleLbl="node3" presStyleIdx="5" presStyleCnt="10"/>
      <dgm:spPr/>
      <dgm:t>
        <a:bodyPr/>
        <a:lstStyle/>
        <a:p>
          <a:endParaRPr lang="en-US"/>
        </a:p>
      </dgm:t>
    </dgm:pt>
    <dgm:pt modelId="{1CF02631-2348-4366-B2D7-E67A86E454FF}" type="pres">
      <dgm:prSet presAssocID="{20BDBD21-E54F-4F7D-B2B8-EDF633CEED69}" presName="hierChild4" presStyleCnt="0"/>
      <dgm:spPr/>
    </dgm:pt>
    <dgm:pt modelId="{6F104DE3-DF40-4E5E-8361-BE60F1C1A96C}" type="pres">
      <dgm:prSet presAssocID="{20BDBD21-E54F-4F7D-B2B8-EDF633CEED69}" presName="hierChild5" presStyleCnt="0"/>
      <dgm:spPr/>
    </dgm:pt>
    <dgm:pt modelId="{003F0793-B4A1-4025-897A-8C23215451E4}" type="pres">
      <dgm:prSet presAssocID="{069EC50D-47F4-4194-8FBD-956C25D417FE}" presName="hierChild5" presStyleCnt="0"/>
      <dgm:spPr/>
    </dgm:pt>
    <dgm:pt modelId="{F3F564A5-D278-4BD0-870E-B0A29EDE59EA}" type="pres">
      <dgm:prSet presAssocID="{36AFE55F-F9E5-485E-83DD-910C9107F840}" presName="hierChild3" presStyleCnt="0"/>
      <dgm:spPr/>
    </dgm:pt>
    <dgm:pt modelId="{758121AD-9961-49AB-8F70-D3E86C684A08}" type="pres">
      <dgm:prSet presAssocID="{98526B82-B802-437F-9F60-0CB7F9EC5CA3}" presName="hierRoot1" presStyleCnt="0">
        <dgm:presLayoutVars>
          <dgm:hierBranch val="init"/>
        </dgm:presLayoutVars>
      </dgm:prSet>
      <dgm:spPr/>
    </dgm:pt>
    <dgm:pt modelId="{E4E46341-CE8F-4EE0-8E18-40868C9AC01D}" type="pres">
      <dgm:prSet presAssocID="{98526B82-B802-437F-9F60-0CB7F9EC5CA3}" presName="rootComposite1" presStyleCnt="0"/>
      <dgm:spPr/>
    </dgm:pt>
    <dgm:pt modelId="{320EE538-3952-4774-9895-6CCC5F8669B8}" type="pres">
      <dgm:prSet presAssocID="{98526B82-B802-437F-9F60-0CB7F9EC5CA3}" presName="rootText1" presStyleLbl="node0" presStyleIdx="1" presStyleCnt="2" custScaleX="229307" custScaleY="141281" custLinFactY="-87451" custLinFactNeighborX="3571" custLinFactNeighborY="-100000">
        <dgm:presLayoutVars>
          <dgm:chPref val="3"/>
        </dgm:presLayoutVars>
      </dgm:prSet>
      <dgm:spPr/>
      <dgm:t>
        <a:bodyPr/>
        <a:lstStyle/>
        <a:p>
          <a:endParaRPr lang="en-US"/>
        </a:p>
      </dgm:t>
    </dgm:pt>
    <dgm:pt modelId="{3285BD54-EFB2-4931-8C10-BA996F551E12}" type="pres">
      <dgm:prSet presAssocID="{98526B82-B802-437F-9F60-0CB7F9EC5CA3}" presName="rootConnector1" presStyleLbl="node1" presStyleIdx="0" presStyleCnt="0"/>
      <dgm:spPr/>
      <dgm:t>
        <a:bodyPr/>
        <a:lstStyle/>
        <a:p>
          <a:endParaRPr lang="en-US"/>
        </a:p>
      </dgm:t>
    </dgm:pt>
    <dgm:pt modelId="{11E8D660-DDD5-4332-AB02-B5F1D918634C}" type="pres">
      <dgm:prSet presAssocID="{98526B82-B802-437F-9F60-0CB7F9EC5CA3}" presName="hierChild2" presStyleCnt="0"/>
      <dgm:spPr/>
    </dgm:pt>
    <dgm:pt modelId="{BDDB4B2D-C4E4-4223-907D-E685992C69CA}" type="pres">
      <dgm:prSet presAssocID="{E047B122-5977-49D4-A172-8275A6CFBA27}" presName="Name37" presStyleLbl="parChTrans1D2" presStyleIdx="2" presStyleCnt="4"/>
      <dgm:spPr/>
      <dgm:t>
        <a:bodyPr/>
        <a:lstStyle/>
        <a:p>
          <a:endParaRPr lang="en-US"/>
        </a:p>
      </dgm:t>
    </dgm:pt>
    <dgm:pt modelId="{D3D4C01A-A615-458F-B58D-532547B81F75}" type="pres">
      <dgm:prSet presAssocID="{1CE9E2D2-6464-4E98-85B0-95728D33FBF3}" presName="hierRoot2" presStyleCnt="0">
        <dgm:presLayoutVars>
          <dgm:hierBranch val="init"/>
        </dgm:presLayoutVars>
      </dgm:prSet>
      <dgm:spPr/>
    </dgm:pt>
    <dgm:pt modelId="{B60E17C1-973C-4090-8502-CAB10D0C9841}" type="pres">
      <dgm:prSet presAssocID="{1CE9E2D2-6464-4E98-85B0-95728D33FBF3}" presName="rootComposite" presStyleCnt="0"/>
      <dgm:spPr/>
    </dgm:pt>
    <dgm:pt modelId="{A338A040-9B63-49F3-A791-39807D7519E1}" type="pres">
      <dgm:prSet presAssocID="{1CE9E2D2-6464-4E98-85B0-95728D33FBF3}" presName="rootText" presStyleLbl="node2" presStyleIdx="2" presStyleCnt="4">
        <dgm:presLayoutVars>
          <dgm:chPref val="3"/>
        </dgm:presLayoutVars>
      </dgm:prSet>
      <dgm:spPr/>
      <dgm:t>
        <a:bodyPr/>
        <a:lstStyle/>
        <a:p>
          <a:endParaRPr lang="en-US"/>
        </a:p>
      </dgm:t>
    </dgm:pt>
    <dgm:pt modelId="{E0893B44-DC5A-44BC-AC0F-962B72F3E5A5}" type="pres">
      <dgm:prSet presAssocID="{1CE9E2D2-6464-4E98-85B0-95728D33FBF3}" presName="rootConnector" presStyleLbl="node2" presStyleIdx="2" presStyleCnt="4"/>
      <dgm:spPr/>
      <dgm:t>
        <a:bodyPr/>
        <a:lstStyle/>
        <a:p>
          <a:endParaRPr lang="en-US"/>
        </a:p>
      </dgm:t>
    </dgm:pt>
    <dgm:pt modelId="{1302130C-2AE7-4C6B-8E8F-BEA7F87659D2}" type="pres">
      <dgm:prSet presAssocID="{1CE9E2D2-6464-4E98-85B0-95728D33FBF3}" presName="hierChild4" presStyleCnt="0"/>
      <dgm:spPr/>
    </dgm:pt>
    <dgm:pt modelId="{88BE6875-CFEB-41A0-8F93-89E901A8073B}" type="pres">
      <dgm:prSet presAssocID="{603A7DE3-E5E8-46BE-98EC-69011EB6BE6F}" presName="Name37" presStyleLbl="parChTrans1D3" presStyleIdx="6" presStyleCnt="10"/>
      <dgm:spPr/>
      <dgm:t>
        <a:bodyPr/>
        <a:lstStyle/>
        <a:p>
          <a:endParaRPr lang="en-US"/>
        </a:p>
      </dgm:t>
    </dgm:pt>
    <dgm:pt modelId="{676B4853-2F15-405B-987E-600F7CD95A1A}" type="pres">
      <dgm:prSet presAssocID="{2B1E9626-012B-43D2-8D4C-134D2B178E2E}" presName="hierRoot2" presStyleCnt="0">
        <dgm:presLayoutVars>
          <dgm:hierBranch val="init"/>
        </dgm:presLayoutVars>
      </dgm:prSet>
      <dgm:spPr/>
    </dgm:pt>
    <dgm:pt modelId="{764ECF3A-1767-4A33-8DE1-229BB5B923A5}" type="pres">
      <dgm:prSet presAssocID="{2B1E9626-012B-43D2-8D4C-134D2B178E2E}" presName="rootComposite" presStyleCnt="0"/>
      <dgm:spPr/>
    </dgm:pt>
    <dgm:pt modelId="{1371BFCA-61D5-4562-A6B1-2CCF7C0C65FE}" type="pres">
      <dgm:prSet presAssocID="{2B1E9626-012B-43D2-8D4C-134D2B178E2E}" presName="rootText" presStyleLbl="node3" presStyleIdx="6" presStyleCnt="10">
        <dgm:presLayoutVars>
          <dgm:chPref val="3"/>
        </dgm:presLayoutVars>
      </dgm:prSet>
      <dgm:spPr/>
      <dgm:t>
        <a:bodyPr/>
        <a:lstStyle/>
        <a:p>
          <a:endParaRPr lang="en-US"/>
        </a:p>
      </dgm:t>
    </dgm:pt>
    <dgm:pt modelId="{B559077D-C7A1-4FFA-AF7C-F04969E70EE9}" type="pres">
      <dgm:prSet presAssocID="{2B1E9626-012B-43D2-8D4C-134D2B178E2E}" presName="rootConnector" presStyleLbl="node3" presStyleIdx="6" presStyleCnt="10"/>
      <dgm:spPr/>
      <dgm:t>
        <a:bodyPr/>
        <a:lstStyle/>
        <a:p>
          <a:endParaRPr lang="en-US"/>
        </a:p>
      </dgm:t>
    </dgm:pt>
    <dgm:pt modelId="{869C8802-C264-4DA2-8C6E-912F2E3E1563}" type="pres">
      <dgm:prSet presAssocID="{2B1E9626-012B-43D2-8D4C-134D2B178E2E}" presName="hierChild4" presStyleCnt="0"/>
      <dgm:spPr/>
    </dgm:pt>
    <dgm:pt modelId="{C00C053C-E6B5-44DE-8125-60DABEE59E05}" type="pres">
      <dgm:prSet presAssocID="{92F12269-40D6-4506-BC18-C984E3B04483}" presName="Name37" presStyleLbl="parChTrans1D4" presStyleIdx="8" presStyleCnt="12"/>
      <dgm:spPr/>
      <dgm:t>
        <a:bodyPr/>
        <a:lstStyle/>
        <a:p>
          <a:endParaRPr lang="en-US"/>
        </a:p>
      </dgm:t>
    </dgm:pt>
    <dgm:pt modelId="{01F393CE-03FD-49C4-9FB0-B6C6C5D66E4E}" type="pres">
      <dgm:prSet presAssocID="{E7040050-4D59-4D47-90ED-E268F03AEFD3}" presName="hierRoot2" presStyleCnt="0">
        <dgm:presLayoutVars>
          <dgm:hierBranch val="init"/>
        </dgm:presLayoutVars>
      </dgm:prSet>
      <dgm:spPr/>
    </dgm:pt>
    <dgm:pt modelId="{2BB20E66-B43A-4EFF-9958-CED52AEB7EC5}" type="pres">
      <dgm:prSet presAssocID="{E7040050-4D59-4D47-90ED-E268F03AEFD3}" presName="rootComposite" presStyleCnt="0"/>
      <dgm:spPr/>
    </dgm:pt>
    <dgm:pt modelId="{E59C6361-886D-4045-A111-38A26F453389}" type="pres">
      <dgm:prSet presAssocID="{E7040050-4D59-4D47-90ED-E268F03AEFD3}" presName="rootText" presStyleLbl="node4" presStyleIdx="8" presStyleCnt="12">
        <dgm:presLayoutVars>
          <dgm:chPref val="3"/>
        </dgm:presLayoutVars>
      </dgm:prSet>
      <dgm:spPr/>
      <dgm:t>
        <a:bodyPr/>
        <a:lstStyle/>
        <a:p>
          <a:endParaRPr lang="en-US"/>
        </a:p>
      </dgm:t>
    </dgm:pt>
    <dgm:pt modelId="{581FA72C-9B12-4702-AD73-7A6E6950A78D}" type="pres">
      <dgm:prSet presAssocID="{E7040050-4D59-4D47-90ED-E268F03AEFD3}" presName="rootConnector" presStyleLbl="node4" presStyleIdx="8" presStyleCnt="12"/>
      <dgm:spPr/>
      <dgm:t>
        <a:bodyPr/>
        <a:lstStyle/>
        <a:p>
          <a:endParaRPr lang="en-US"/>
        </a:p>
      </dgm:t>
    </dgm:pt>
    <dgm:pt modelId="{D10C5D4A-AE51-40A4-8A4A-3A9AB7229CC7}" type="pres">
      <dgm:prSet presAssocID="{E7040050-4D59-4D47-90ED-E268F03AEFD3}" presName="hierChild4" presStyleCnt="0"/>
      <dgm:spPr/>
    </dgm:pt>
    <dgm:pt modelId="{7DE9B68E-064E-4A29-9AFF-DC59726604A7}" type="pres">
      <dgm:prSet presAssocID="{E7040050-4D59-4D47-90ED-E268F03AEFD3}" presName="hierChild5" presStyleCnt="0"/>
      <dgm:spPr/>
    </dgm:pt>
    <dgm:pt modelId="{5DEE137D-8441-4B3C-B73A-D37231907ADE}" type="pres">
      <dgm:prSet presAssocID="{714A2B12-4F66-4239-BD3A-37E2BCE9C20B}" presName="Name37" presStyleLbl="parChTrans1D4" presStyleIdx="9" presStyleCnt="12"/>
      <dgm:spPr/>
      <dgm:t>
        <a:bodyPr/>
        <a:lstStyle/>
        <a:p>
          <a:endParaRPr lang="en-US"/>
        </a:p>
      </dgm:t>
    </dgm:pt>
    <dgm:pt modelId="{F7FD3443-3AE0-4634-9395-A9B84C0FB114}" type="pres">
      <dgm:prSet presAssocID="{2ABEB8EB-0939-4657-8BFA-902FE1C37060}" presName="hierRoot2" presStyleCnt="0">
        <dgm:presLayoutVars>
          <dgm:hierBranch val="init"/>
        </dgm:presLayoutVars>
      </dgm:prSet>
      <dgm:spPr/>
    </dgm:pt>
    <dgm:pt modelId="{F4FB9D75-3242-4BC3-8659-6C8D006B78FD}" type="pres">
      <dgm:prSet presAssocID="{2ABEB8EB-0939-4657-8BFA-902FE1C37060}" presName="rootComposite" presStyleCnt="0"/>
      <dgm:spPr/>
    </dgm:pt>
    <dgm:pt modelId="{B3058BAA-4AF4-413D-9FB2-AE52DB36D3F9}" type="pres">
      <dgm:prSet presAssocID="{2ABEB8EB-0939-4657-8BFA-902FE1C37060}" presName="rootText" presStyleLbl="node4" presStyleIdx="9" presStyleCnt="12">
        <dgm:presLayoutVars>
          <dgm:chPref val="3"/>
        </dgm:presLayoutVars>
      </dgm:prSet>
      <dgm:spPr/>
      <dgm:t>
        <a:bodyPr/>
        <a:lstStyle/>
        <a:p>
          <a:endParaRPr lang="en-US"/>
        </a:p>
      </dgm:t>
    </dgm:pt>
    <dgm:pt modelId="{107C1DEC-DB6C-487C-915A-C0ED64A4B21A}" type="pres">
      <dgm:prSet presAssocID="{2ABEB8EB-0939-4657-8BFA-902FE1C37060}" presName="rootConnector" presStyleLbl="node4" presStyleIdx="9" presStyleCnt="12"/>
      <dgm:spPr/>
      <dgm:t>
        <a:bodyPr/>
        <a:lstStyle/>
        <a:p>
          <a:endParaRPr lang="en-US"/>
        </a:p>
      </dgm:t>
    </dgm:pt>
    <dgm:pt modelId="{DBD70616-06BF-4838-899E-4F293D16F927}" type="pres">
      <dgm:prSet presAssocID="{2ABEB8EB-0939-4657-8BFA-902FE1C37060}" presName="hierChild4" presStyleCnt="0"/>
      <dgm:spPr/>
    </dgm:pt>
    <dgm:pt modelId="{C94ED438-9E9E-4FB2-9F3B-1789D814AED7}" type="pres">
      <dgm:prSet presAssocID="{2ABEB8EB-0939-4657-8BFA-902FE1C37060}" presName="hierChild5" presStyleCnt="0"/>
      <dgm:spPr/>
    </dgm:pt>
    <dgm:pt modelId="{8502DD48-45FB-4B8D-A36C-D290B3D76771}" type="pres">
      <dgm:prSet presAssocID="{2B1E9626-012B-43D2-8D4C-134D2B178E2E}" presName="hierChild5" presStyleCnt="0"/>
      <dgm:spPr/>
    </dgm:pt>
    <dgm:pt modelId="{C37E9016-1443-49D1-95F1-26055FC18B7E}" type="pres">
      <dgm:prSet presAssocID="{4E845EA5-C103-4BAE-90D4-210EAEA624EE}" presName="Name37" presStyleLbl="parChTrans1D3" presStyleIdx="7" presStyleCnt="10"/>
      <dgm:spPr/>
      <dgm:t>
        <a:bodyPr/>
        <a:lstStyle/>
        <a:p>
          <a:endParaRPr lang="en-US"/>
        </a:p>
      </dgm:t>
    </dgm:pt>
    <dgm:pt modelId="{7793C683-72A5-462E-A438-78DE865F89FD}" type="pres">
      <dgm:prSet presAssocID="{4ABAF741-3B02-4732-95B7-38F6A75F9CAA}" presName="hierRoot2" presStyleCnt="0">
        <dgm:presLayoutVars>
          <dgm:hierBranch val="init"/>
        </dgm:presLayoutVars>
      </dgm:prSet>
      <dgm:spPr/>
    </dgm:pt>
    <dgm:pt modelId="{45113944-30D1-4BC1-8355-6CF687856C02}" type="pres">
      <dgm:prSet presAssocID="{4ABAF741-3B02-4732-95B7-38F6A75F9CAA}" presName="rootComposite" presStyleCnt="0"/>
      <dgm:spPr/>
    </dgm:pt>
    <dgm:pt modelId="{790B139A-82C6-4232-9862-219595DD5CB9}" type="pres">
      <dgm:prSet presAssocID="{4ABAF741-3B02-4732-95B7-38F6A75F9CAA}" presName="rootText" presStyleLbl="node3" presStyleIdx="7" presStyleCnt="10">
        <dgm:presLayoutVars>
          <dgm:chPref val="3"/>
        </dgm:presLayoutVars>
      </dgm:prSet>
      <dgm:spPr/>
      <dgm:t>
        <a:bodyPr/>
        <a:lstStyle/>
        <a:p>
          <a:endParaRPr lang="en-US"/>
        </a:p>
      </dgm:t>
    </dgm:pt>
    <dgm:pt modelId="{E21C195C-A0DC-42BD-86B7-298ADE732AE7}" type="pres">
      <dgm:prSet presAssocID="{4ABAF741-3B02-4732-95B7-38F6A75F9CAA}" presName="rootConnector" presStyleLbl="node3" presStyleIdx="7" presStyleCnt="10"/>
      <dgm:spPr/>
      <dgm:t>
        <a:bodyPr/>
        <a:lstStyle/>
        <a:p>
          <a:endParaRPr lang="en-US"/>
        </a:p>
      </dgm:t>
    </dgm:pt>
    <dgm:pt modelId="{80E5EA10-598C-4A22-A622-CC9872E4E697}" type="pres">
      <dgm:prSet presAssocID="{4ABAF741-3B02-4732-95B7-38F6A75F9CAA}" presName="hierChild4" presStyleCnt="0"/>
      <dgm:spPr/>
    </dgm:pt>
    <dgm:pt modelId="{CFEF9FF4-9B68-4E3B-BB9B-32D503CA4014}" type="pres">
      <dgm:prSet presAssocID="{904278F8-2884-490E-A51C-4271E7C4DFFC}" presName="Name37" presStyleLbl="parChTrans1D4" presStyleIdx="10" presStyleCnt="12"/>
      <dgm:spPr/>
      <dgm:t>
        <a:bodyPr/>
        <a:lstStyle/>
        <a:p>
          <a:endParaRPr lang="en-US"/>
        </a:p>
      </dgm:t>
    </dgm:pt>
    <dgm:pt modelId="{4C9EA386-E59E-4B5A-AD61-439CF21E16DF}" type="pres">
      <dgm:prSet presAssocID="{C6D852DF-8C62-475C-871D-EF2EB12B5D30}" presName="hierRoot2" presStyleCnt="0">
        <dgm:presLayoutVars>
          <dgm:hierBranch val="init"/>
        </dgm:presLayoutVars>
      </dgm:prSet>
      <dgm:spPr/>
    </dgm:pt>
    <dgm:pt modelId="{A36B733E-38CF-4053-A253-EAFC003E061D}" type="pres">
      <dgm:prSet presAssocID="{C6D852DF-8C62-475C-871D-EF2EB12B5D30}" presName="rootComposite" presStyleCnt="0"/>
      <dgm:spPr/>
    </dgm:pt>
    <dgm:pt modelId="{0D0E860B-01C1-4277-8931-6E2D71D07A80}" type="pres">
      <dgm:prSet presAssocID="{C6D852DF-8C62-475C-871D-EF2EB12B5D30}" presName="rootText" presStyleLbl="node4" presStyleIdx="10" presStyleCnt="12">
        <dgm:presLayoutVars>
          <dgm:chPref val="3"/>
        </dgm:presLayoutVars>
      </dgm:prSet>
      <dgm:spPr/>
      <dgm:t>
        <a:bodyPr/>
        <a:lstStyle/>
        <a:p>
          <a:endParaRPr lang="en-US"/>
        </a:p>
      </dgm:t>
    </dgm:pt>
    <dgm:pt modelId="{64C8C09C-C31D-422E-B862-63D0BBF91351}" type="pres">
      <dgm:prSet presAssocID="{C6D852DF-8C62-475C-871D-EF2EB12B5D30}" presName="rootConnector" presStyleLbl="node4" presStyleIdx="10" presStyleCnt="12"/>
      <dgm:spPr/>
      <dgm:t>
        <a:bodyPr/>
        <a:lstStyle/>
        <a:p>
          <a:endParaRPr lang="en-US"/>
        </a:p>
      </dgm:t>
    </dgm:pt>
    <dgm:pt modelId="{C3786E01-B044-4666-9528-3FBE5C259B78}" type="pres">
      <dgm:prSet presAssocID="{C6D852DF-8C62-475C-871D-EF2EB12B5D30}" presName="hierChild4" presStyleCnt="0"/>
      <dgm:spPr/>
    </dgm:pt>
    <dgm:pt modelId="{B1052F28-07F2-4821-AB00-4C4A12A463E7}" type="pres">
      <dgm:prSet presAssocID="{C6D852DF-8C62-475C-871D-EF2EB12B5D30}" presName="hierChild5" presStyleCnt="0"/>
      <dgm:spPr/>
    </dgm:pt>
    <dgm:pt modelId="{C987A6E7-D79F-4D26-AE78-559C6B6D5504}" type="pres">
      <dgm:prSet presAssocID="{578555E2-7BF8-462C-B746-342EEF6A0F2B}" presName="Name37" presStyleLbl="parChTrans1D4" presStyleIdx="11" presStyleCnt="12"/>
      <dgm:spPr/>
      <dgm:t>
        <a:bodyPr/>
        <a:lstStyle/>
        <a:p>
          <a:endParaRPr lang="en-US"/>
        </a:p>
      </dgm:t>
    </dgm:pt>
    <dgm:pt modelId="{DF8D7DB2-3E27-4F84-8F51-28E9DD99B7ED}" type="pres">
      <dgm:prSet presAssocID="{58B6E8EA-3305-4AC2-8092-C7109B882065}" presName="hierRoot2" presStyleCnt="0">
        <dgm:presLayoutVars>
          <dgm:hierBranch val="init"/>
        </dgm:presLayoutVars>
      </dgm:prSet>
      <dgm:spPr/>
    </dgm:pt>
    <dgm:pt modelId="{331099E3-F479-4517-BE61-11D5518B62D7}" type="pres">
      <dgm:prSet presAssocID="{58B6E8EA-3305-4AC2-8092-C7109B882065}" presName="rootComposite" presStyleCnt="0"/>
      <dgm:spPr/>
    </dgm:pt>
    <dgm:pt modelId="{9E6E2B88-0FB3-4116-A6D5-624F739B0C4F}" type="pres">
      <dgm:prSet presAssocID="{58B6E8EA-3305-4AC2-8092-C7109B882065}" presName="rootText" presStyleLbl="node4" presStyleIdx="11" presStyleCnt="12">
        <dgm:presLayoutVars>
          <dgm:chPref val="3"/>
        </dgm:presLayoutVars>
      </dgm:prSet>
      <dgm:spPr/>
      <dgm:t>
        <a:bodyPr/>
        <a:lstStyle/>
        <a:p>
          <a:endParaRPr lang="en-US"/>
        </a:p>
      </dgm:t>
    </dgm:pt>
    <dgm:pt modelId="{370D09FE-7F52-417E-A3D2-6A610CBE5262}" type="pres">
      <dgm:prSet presAssocID="{58B6E8EA-3305-4AC2-8092-C7109B882065}" presName="rootConnector" presStyleLbl="node4" presStyleIdx="11" presStyleCnt="12"/>
      <dgm:spPr/>
      <dgm:t>
        <a:bodyPr/>
        <a:lstStyle/>
        <a:p>
          <a:endParaRPr lang="en-US"/>
        </a:p>
      </dgm:t>
    </dgm:pt>
    <dgm:pt modelId="{48458019-8A45-48AA-B6AE-F24AA026E36A}" type="pres">
      <dgm:prSet presAssocID="{58B6E8EA-3305-4AC2-8092-C7109B882065}" presName="hierChild4" presStyleCnt="0"/>
      <dgm:spPr/>
    </dgm:pt>
    <dgm:pt modelId="{DFBD8071-87AC-454A-B3DF-9419DC8E9B06}" type="pres">
      <dgm:prSet presAssocID="{58B6E8EA-3305-4AC2-8092-C7109B882065}" presName="hierChild5" presStyleCnt="0"/>
      <dgm:spPr/>
    </dgm:pt>
    <dgm:pt modelId="{F153BE13-5307-41B2-873F-5D92C5BA91C2}" type="pres">
      <dgm:prSet presAssocID="{4ABAF741-3B02-4732-95B7-38F6A75F9CAA}" presName="hierChild5" presStyleCnt="0"/>
      <dgm:spPr/>
    </dgm:pt>
    <dgm:pt modelId="{DF7215C5-D1B5-4183-A8BF-7371CEB5A84B}" type="pres">
      <dgm:prSet presAssocID="{1CE9E2D2-6464-4E98-85B0-95728D33FBF3}" presName="hierChild5" presStyleCnt="0"/>
      <dgm:spPr/>
    </dgm:pt>
    <dgm:pt modelId="{854CBCAB-7A0B-42B7-B492-F12C346E5170}" type="pres">
      <dgm:prSet presAssocID="{252FB6E1-E042-42BC-AE8C-B41FEFDD7E0E}" presName="Name37" presStyleLbl="parChTrans1D2" presStyleIdx="3" presStyleCnt="4"/>
      <dgm:spPr/>
      <dgm:t>
        <a:bodyPr/>
        <a:lstStyle/>
        <a:p>
          <a:endParaRPr lang="en-US"/>
        </a:p>
      </dgm:t>
    </dgm:pt>
    <dgm:pt modelId="{B3FE3530-04E7-4BBA-9A28-FFA43B5E50A9}" type="pres">
      <dgm:prSet presAssocID="{7212215F-99D8-4223-AC31-7029F8E43193}" presName="hierRoot2" presStyleCnt="0">
        <dgm:presLayoutVars>
          <dgm:hierBranch val="init"/>
        </dgm:presLayoutVars>
      </dgm:prSet>
      <dgm:spPr/>
    </dgm:pt>
    <dgm:pt modelId="{C5917F8A-E376-4731-8F98-68B520C0FA26}" type="pres">
      <dgm:prSet presAssocID="{7212215F-99D8-4223-AC31-7029F8E43193}" presName="rootComposite" presStyleCnt="0"/>
      <dgm:spPr/>
    </dgm:pt>
    <dgm:pt modelId="{5C76AF95-31CB-4594-A780-03A2C0DBE02D}" type="pres">
      <dgm:prSet presAssocID="{7212215F-99D8-4223-AC31-7029F8E43193}" presName="rootText" presStyleLbl="node2" presStyleIdx="3" presStyleCnt="4">
        <dgm:presLayoutVars>
          <dgm:chPref val="3"/>
        </dgm:presLayoutVars>
      </dgm:prSet>
      <dgm:spPr/>
      <dgm:t>
        <a:bodyPr/>
        <a:lstStyle/>
        <a:p>
          <a:endParaRPr lang="en-US"/>
        </a:p>
      </dgm:t>
    </dgm:pt>
    <dgm:pt modelId="{562D5CF6-5ABF-4DFB-815F-7D3C263B8F6D}" type="pres">
      <dgm:prSet presAssocID="{7212215F-99D8-4223-AC31-7029F8E43193}" presName="rootConnector" presStyleLbl="node2" presStyleIdx="3" presStyleCnt="4"/>
      <dgm:spPr/>
      <dgm:t>
        <a:bodyPr/>
        <a:lstStyle/>
        <a:p>
          <a:endParaRPr lang="en-US"/>
        </a:p>
      </dgm:t>
    </dgm:pt>
    <dgm:pt modelId="{2979BDE4-08D8-4710-8135-75951F2DD72B}" type="pres">
      <dgm:prSet presAssocID="{7212215F-99D8-4223-AC31-7029F8E43193}" presName="hierChild4" presStyleCnt="0"/>
      <dgm:spPr/>
    </dgm:pt>
    <dgm:pt modelId="{9848D86C-CC85-4A80-A4F7-7D381AC83559}" type="pres">
      <dgm:prSet presAssocID="{3713FECD-BA9E-4C67-9EB6-9BDE34DDAF45}" presName="Name37" presStyleLbl="parChTrans1D3" presStyleIdx="8" presStyleCnt="10"/>
      <dgm:spPr/>
      <dgm:t>
        <a:bodyPr/>
        <a:lstStyle/>
        <a:p>
          <a:endParaRPr lang="en-US"/>
        </a:p>
      </dgm:t>
    </dgm:pt>
    <dgm:pt modelId="{02A657A7-32CB-441A-998E-C640E8436411}" type="pres">
      <dgm:prSet presAssocID="{ABCE2CF9-9227-4691-9B3A-47FC44E32083}" presName="hierRoot2" presStyleCnt="0">
        <dgm:presLayoutVars>
          <dgm:hierBranch val="init"/>
        </dgm:presLayoutVars>
      </dgm:prSet>
      <dgm:spPr/>
    </dgm:pt>
    <dgm:pt modelId="{CF44EC84-1C25-44EE-87CE-27C8B4390595}" type="pres">
      <dgm:prSet presAssocID="{ABCE2CF9-9227-4691-9B3A-47FC44E32083}" presName="rootComposite" presStyleCnt="0"/>
      <dgm:spPr/>
    </dgm:pt>
    <dgm:pt modelId="{9524F0FE-7AEA-422D-8C47-48E475864522}" type="pres">
      <dgm:prSet presAssocID="{ABCE2CF9-9227-4691-9B3A-47FC44E32083}" presName="rootText" presStyleLbl="node3" presStyleIdx="8" presStyleCnt="10">
        <dgm:presLayoutVars>
          <dgm:chPref val="3"/>
        </dgm:presLayoutVars>
      </dgm:prSet>
      <dgm:spPr/>
      <dgm:t>
        <a:bodyPr/>
        <a:lstStyle/>
        <a:p>
          <a:endParaRPr lang="en-US"/>
        </a:p>
      </dgm:t>
    </dgm:pt>
    <dgm:pt modelId="{6889562D-6732-4D7C-BE69-7F5FFB9D5F41}" type="pres">
      <dgm:prSet presAssocID="{ABCE2CF9-9227-4691-9B3A-47FC44E32083}" presName="rootConnector" presStyleLbl="node3" presStyleIdx="8" presStyleCnt="10"/>
      <dgm:spPr/>
      <dgm:t>
        <a:bodyPr/>
        <a:lstStyle/>
        <a:p>
          <a:endParaRPr lang="en-US"/>
        </a:p>
      </dgm:t>
    </dgm:pt>
    <dgm:pt modelId="{663109B4-8DEB-4B52-AFB6-980FDCE7B59B}" type="pres">
      <dgm:prSet presAssocID="{ABCE2CF9-9227-4691-9B3A-47FC44E32083}" presName="hierChild4" presStyleCnt="0"/>
      <dgm:spPr/>
    </dgm:pt>
    <dgm:pt modelId="{CE514851-707A-4690-92D4-4DBF8E07B86A}" type="pres">
      <dgm:prSet presAssocID="{ABCE2CF9-9227-4691-9B3A-47FC44E32083}" presName="hierChild5" presStyleCnt="0"/>
      <dgm:spPr/>
    </dgm:pt>
    <dgm:pt modelId="{A65182E5-0B1E-4403-A972-7B06D6FD0A4A}" type="pres">
      <dgm:prSet presAssocID="{2F1D094F-F5BC-4FFA-81CF-7A94280A8AC9}" presName="Name37" presStyleLbl="parChTrans1D3" presStyleIdx="9" presStyleCnt="10"/>
      <dgm:spPr/>
      <dgm:t>
        <a:bodyPr/>
        <a:lstStyle/>
        <a:p>
          <a:endParaRPr lang="en-US"/>
        </a:p>
      </dgm:t>
    </dgm:pt>
    <dgm:pt modelId="{453830B9-DBCD-4C14-A6E0-A0D157EE44B6}" type="pres">
      <dgm:prSet presAssocID="{0E5AF70F-A2CC-4C6C-8A90-F20AA3BF3F8C}" presName="hierRoot2" presStyleCnt="0">
        <dgm:presLayoutVars>
          <dgm:hierBranch val="init"/>
        </dgm:presLayoutVars>
      </dgm:prSet>
      <dgm:spPr/>
    </dgm:pt>
    <dgm:pt modelId="{AF7E245F-DC51-44FC-901C-C5A488F626CB}" type="pres">
      <dgm:prSet presAssocID="{0E5AF70F-A2CC-4C6C-8A90-F20AA3BF3F8C}" presName="rootComposite" presStyleCnt="0"/>
      <dgm:spPr/>
    </dgm:pt>
    <dgm:pt modelId="{3C136175-5440-4DB7-B625-8862C38A2D34}" type="pres">
      <dgm:prSet presAssocID="{0E5AF70F-A2CC-4C6C-8A90-F20AA3BF3F8C}" presName="rootText" presStyleLbl="node3" presStyleIdx="9" presStyleCnt="10">
        <dgm:presLayoutVars>
          <dgm:chPref val="3"/>
        </dgm:presLayoutVars>
      </dgm:prSet>
      <dgm:spPr/>
      <dgm:t>
        <a:bodyPr/>
        <a:lstStyle/>
        <a:p>
          <a:endParaRPr lang="en-US"/>
        </a:p>
      </dgm:t>
    </dgm:pt>
    <dgm:pt modelId="{8B8E4BF7-4565-4194-BD51-88C9C018D4FB}" type="pres">
      <dgm:prSet presAssocID="{0E5AF70F-A2CC-4C6C-8A90-F20AA3BF3F8C}" presName="rootConnector" presStyleLbl="node3" presStyleIdx="9" presStyleCnt="10"/>
      <dgm:spPr/>
      <dgm:t>
        <a:bodyPr/>
        <a:lstStyle/>
        <a:p>
          <a:endParaRPr lang="en-US"/>
        </a:p>
      </dgm:t>
    </dgm:pt>
    <dgm:pt modelId="{1FC1D782-9DEE-4AEC-A7E8-F309686EC52D}" type="pres">
      <dgm:prSet presAssocID="{0E5AF70F-A2CC-4C6C-8A90-F20AA3BF3F8C}" presName="hierChild4" presStyleCnt="0"/>
      <dgm:spPr/>
    </dgm:pt>
    <dgm:pt modelId="{2B788B6D-7852-4ECD-B534-2CC7D83CF692}" type="pres">
      <dgm:prSet presAssocID="{0E5AF70F-A2CC-4C6C-8A90-F20AA3BF3F8C}" presName="hierChild5" presStyleCnt="0"/>
      <dgm:spPr/>
    </dgm:pt>
    <dgm:pt modelId="{DC593B4A-3907-42F5-B933-8D9F232767FD}" type="pres">
      <dgm:prSet presAssocID="{7212215F-99D8-4223-AC31-7029F8E43193}" presName="hierChild5" presStyleCnt="0"/>
      <dgm:spPr/>
    </dgm:pt>
    <dgm:pt modelId="{490AFA03-2C46-4982-BD2E-08EDCCB8484D}" type="pres">
      <dgm:prSet presAssocID="{98526B82-B802-437F-9F60-0CB7F9EC5CA3}" presName="hierChild3" presStyleCnt="0"/>
      <dgm:spPr/>
    </dgm:pt>
  </dgm:ptLst>
  <dgm:cxnLst>
    <dgm:cxn modelId="{E0999E2A-64BA-47B3-AEE4-A0092F23B68B}" srcId="{36AFE55F-F9E5-485E-83DD-910C9107F840}" destId="{573C5B5F-7EA1-4731-B5F1-260D114CE8A6}" srcOrd="0" destOrd="0" parTransId="{F2807ACC-33FA-4B26-A3EF-5C7FEA648415}" sibTransId="{ED787796-8EBF-44AA-800A-7E45BEA9CD5B}"/>
    <dgm:cxn modelId="{8D64258D-C6CB-46DD-9EBE-48D19A25635F}" type="presOf" srcId="{D4612834-D2DD-4610-9AE6-EE89AB891D84}" destId="{00330A77-9C01-47E2-B7AB-3397938ED083}" srcOrd="0" destOrd="0" presId="urn:microsoft.com/office/officeart/2005/8/layout/orgChart1"/>
    <dgm:cxn modelId="{0F512CE8-DC24-4A13-BF11-4AD48B87BBF7}" srcId="{845FB0C0-8544-424C-BC84-39835D6BA8EE}" destId="{36AFE55F-F9E5-485E-83DD-910C9107F840}" srcOrd="0" destOrd="0" parTransId="{B37C9371-B7D4-4F93-AD71-437893BB93FB}" sibTransId="{BC762B73-4986-4C18-BAB8-EFEFEA0816DA}"/>
    <dgm:cxn modelId="{62340EFC-8420-473F-B63B-A5FEB215BDAF}" srcId="{4ABAF741-3B02-4732-95B7-38F6A75F9CAA}" destId="{C6D852DF-8C62-475C-871D-EF2EB12B5D30}" srcOrd="0" destOrd="0" parTransId="{904278F8-2884-490E-A51C-4271E7C4DFFC}" sibTransId="{6682E551-576A-4A90-B6A9-D8B14F52BD80}"/>
    <dgm:cxn modelId="{721D07EA-E4B0-414C-B4AD-C0AEE09432BC}" type="presOf" srcId="{1CE9E2D2-6464-4E98-85B0-95728D33FBF3}" destId="{E0893B44-DC5A-44BC-AC0F-962B72F3E5A5}" srcOrd="1" destOrd="0" presId="urn:microsoft.com/office/officeart/2005/8/layout/orgChart1"/>
    <dgm:cxn modelId="{62ADBBF6-6310-49F1-B930-C27EF33CD76F}" type="presOf" srcId="{9556E1B2-DF55-4B8E-B916-E101A5674493}" destId="{992EE0B0-D440-447D-B2A8-B0379ECA76D4}" srcOrd="0" destOrd="0" presId="urn:microsoft.com/office/officeart/2005/8/layout/orgChart1"/>
    <dgm:cxn modelId="{D30A7320-4FFB-49D0-894D-2A41F903DCE5}" srcId="{E3663B01-A406-4829-B251-A96261D00AFE}" destId="{227F5396-24FC-4175-9EF6-BC5200FAFE40}" srcOrd="0" destOrd="0" parTransId="{FD527C45-DE1F-4187-AD5B-FD47BDD3B424}" sibTransId="{A71DEA90-E40F-4ACF-B0EF-D41183EBB952}"/>
    <dgm:cxn modelId="{3E934A1C-3C49-42E1-95D7-CF00B665CC6D}" type="presOf" srcId="{ABCE2CF9-9227-4691-9B3A-47FC44E32083}" destId="{9524F0FE-7AEA-422D-8C47-48E475864522}" srcOrd="0" destOrd="0" presId="urn:microsoft.com/office/officeart/2005/8/layout/orgChart1"/>
    <dgm:cxn modelId="{854C1BCE-DF3D-4A00-8E4F-12B4B82415C3}" srcId="{FDDABEDA-6585-4EE0-AF70-0DA316833790}" destId="{9556E1B2-DF55-4B8E-B916-E101A5674493}" srcOrd="1" destOrd="0" parTransId="{3525E5C0-C596-4A3B-86C6-DF603F4DD601}" sibTransId="{03ED4621-5847-4CB0-B6D2-88158BA59927}"/>
    <dgm:cxn modelId="{F84E6E31-62F0-4AD0-B073-59B29A60B942}" srcId="{573C5B5F-7EA1-4731-B5F1-260D114CE8A6}" destId="{E3663B01-A406-4829-B251-A96261D00AFE}" srcOrd="3" destOrd="0" parTransId="{93E09817-4AE0-4991-B72A-7500CEAC8882}" sibTransId="{55D1FD09-1811-4BE6-8091-4647AB18BEF7}"/>
    <dgm:cxn modelId="{9CFC8BF1-DEC0-4781-9911-82BE2D25C120}" type="presOf" srcId="{069EC50D-47F4-4194-8FBD-956C25D417FE}" destId="{F9B1B782-A033-4C01-9C1F-31CBF5EC447D}" srcOrd="1" destOrd="0" presId="urn:microsoft.com/office/officeart/2005/8/layout/orgChart1"/>
    <dgm:cxn modelId="{DF77D1E6-914F-4B1B-9440-88669F686C1C}" type="presOf" srcId="{227F5396-24FC-4175-9EF6-BC5200FAFE40}" destId="{03AE202C-9C41-4A63-BF76-1C1DCA334432}" srcOrd="1" destOrd="0" presId="urn:microsoft.com/office/officeart/2005/8/layout/orgChart1"/>
    <dgm:cxn modelId="{B9C15F45-84D3-4808-816D-F8E7528BDF84}" type="presOf" srcId="{845FB0C0-8544-424C-BC84-39835D6BA8EE}" destId="{A84CC53C-219B-49EF-A970-028753CB09C0}" srcOrd="0" destOrd="0" presId="urn:microsoft.com/office/officeart/2005/8/layout/orgChart1"/>
    <dgm:cxn modelId="{FE931CCE-AA8E-48E7-B620-6F776A1804C2}" type="presOf" srcId="{E7040050-4D59-4D47-90ED-E268F03AEFD3}" destId="{581FA72C-9B12-4702-AD73-7A6E6950A78D}" srcOrd="1" destOrd="0" presId="urn:microsoft.com/office/officeart/2005/8/layout/orgChart1"/>
    <dgm:cxn modelId="{5BC25CF5-20CE-4B15-9F55-4B4B11D2F16F}" srcId="{1CE9E2D2-6464-4E98-85B0-95728D33FBF3}" destId="{2B1E9626-012B-43D2-8D4C-134D2B178E2E}" srcOrd="0" destOrd="0" parTransId="{603A7DE3-E5E8-46BE-98EC-69011EB6BE6F}" sibTransId="{BDC7CA7A-5C41-49E4-B7B5-0B26B635A3CD}"/>
    <dgm:cxn modelId="{EC1EAA2B-648F-4790-9264-42170B7E1FB7}" srcId="{98526B82-B802-437F-9F60-0CB7F9EC5CA3}" destId="{1CE9E2D2-6464-4E98-85B0-95728D33FBF3}" srcOrd="0" destOrd="0" parTransId="{E047B122-5977-49D4-A172-8275A6CFBA27}" sibTransId="{D48EB38D-EB1F-4165-B39C-056DD67609CE}"/>
    <dgm:cxn modelId="{1D04FE80-4661-41D5-A084-5BFBEF030E31}" type="presOf" srcId="{2F1D094F-F5BC-4FFA-81CF-7A94280A8AC9}" destId="{A65182E5-0B1E-4403-A972-7B06D6FD0A4A}" srcOrd="0" destOrd="0" presId="urn:microsoft.com/office/officeart/2005/8/layout/orgChart1"/>
    <dgm:cxn modelId="{336A9580-5E4E-42CA-B99A-A904690F5D7C}" type="presOf" srcId="{C6D852DF-8C62-475C-871D-EF2EB12B5D30}" destId="{64C8C09C-C31D-422E-B862-63D0BBF91351}" srcOrd="1" destOrd="0" presId="urn:microsoft.com/office/officeart/2005/8/layout/orgChart1"/>
    <dgm:cxn modelId="{E9779AE3-187D-4BFD-9780-34A23B025658}" type="presOf" srcId="{58B6E8EA-3305-4AC2-8092-C7109B882065}" destId="{370D09FE-7F52-417E-A3D2-6A610CBE5262}" srcOrd="1" destOrd="0" presId="urn:microsoft.com/office/officeart/2005/8/layout/orgChart1"/>
    <dgm:cxn modelId="{F92CEC69-15FA-4429-BFA2-453351880012}" type="presOf" srcId="{F0771ADC-8B6D-4689-99BC-AC807D73DFB2}" destId="{012AD8D4-8E3A-469E-A4F0-BA8D64AF0AAD}" srcOrd="0" destOrd="0" presId="urn:microsoft.com/office/officeart/2005/8/layout/orgChart1"/>
    <dgm:cxn modelId="{A3014E4D-2319-40C5-BEBF-C1495B707717}" type="presOf" srcId="{2B1E9626-012B-43D2-8D4C-134D2B178E2E}" destId="{B559077D-C7A1-4FFA-AF7C-F04969E70EE9}" srcOrd="1" destOrd="0" presId="urn:microsoft.com/office/officeart/2005/8/layout/orgChart1"/>
    <dgm:cxn modelId="{F4B36467-8E3F-464C-8B16-3C41F9FB18F0}" type="presOf" srcId="{573C5B5F-7EA1-4731-B5F1-260D114CE8A6}" destId="{38F67F91-B612-45AA-ABFF-731BE73F7DB0}" srcOrd="1" destOrd="0" presId="urn:microsoft.com/office/officeart/2005/8/layout/orgChart1"/>
    <dgm:cxn modelId="{4FC78531-DC89-41CC-8E1C-85740E7E2DF6}" srcId="{7212215F-99D8-4223-AC31-7029F8E43193}" destId="{ABCE2CF9-9227-4691-9B3A-47FC44E32083}" srcOrd="0" destOrd="0" parTransId="{3713FECD-BA9E-4C67-9EB6-9BDE34DDAF45}" sibTransId="{DE82640F-87D3-4414-B17E-B0326961B920}"/>
    <dgm:cxn modelId="{48FD3798-3C96-4FF5-BB46-04A78BECBBA1}" type="presOf" srcId="{961DB20C-FEF3-4ED2-ABB4-EE286E6EDD49}" destId="{A5659FD3-8D22-421A-90A9-E75EDED672BC}" srcOrd="1" destOrd="0" presId="urn:microsoft.com/office/officeart/2005/8/layout/orgChart1"/>
    <dgm:cxn modelId="{D568D53A-A0DB-4EBB-BC5D-39881EB9187C}" type="presOf" srcId="{186C514D-0DC7-4759-9259-AC3568707541}" destId="{F54B089A-CB01-4561-9926-A3638052DC99}" srcOrd="0" destOrd="0" presId="urn:microsoft.com/office/officeart/2005/8/layout/orgChart1"/>
    <dgm:cxn modelId="{05917E59-9AFA-49AB-84A1-957EDBB40707}" type="presOf" srcId="{421F3D6B-80E0-4FE8-AAD2-3CA62164EF46}" destId="{6F364DFE-B199-42DB-87E1-4FBB04F4074B}" srcOrd="0" destOrd="0" presId="urn:microsoft.com/office/officeart/2005/8/layout/orgChart1"/>
    <dgm:cxn modelId="{EBE4B3A1-9454-40BE-8870-DC175E465EE1}" type="presOf" srcId="{578555E2-7BF8-462C-B746-342EEF6A0F2B}" destId="{C987A6E7-D79F-4D26-AE78-559C6B6D5504}" srcOrd="0" destOrd="0" presId="urn:microsoft.com/office/officeart/2005/8/layout/orgChart1"/>
    <dgm:cxn modelId="{B0CC1F91-760C-4E97-BDB1-9C94C6F21AE4}" type="presOf" srcId="{17A90D05-DF1B-4E5D-A97D-0AEFAEE382F7}" destId="{99D03771-93AF-435C-972C-C681047CB69A}" srcOrd="0" destOrd="0" presId="urn:microsoft.com/office/officeart/2005/8/layout/orgChart1"/>
    <dgm:cxn modelId="{60091B51-445B-454F-9677-0E7001F4F648}" type="presOf" srcId="{7212215F-99D8-4223-AC31-7029F8E43193}" destId="{562D5CF6-5ABF-4DFB-815F-7D3C263B8F6D}" srcOrd="1" destOrd="0" presId="urn:microsoft.com/office/officeart/2005/8/layout/orgChart1"/>
    <dgm:cxn modelId="{FF176ECB-AAE5-48BF-BD26-064CE97DF33B}" srcId="{F9A31F32-B8D7-4B40-874A-2F381991B332}" destId="{4990E4C1-101C-4677-9A86-2B0A57B23F3A}" srcOrd="0" destOrd="0" parTransId="{4EAFC0D2-E353-414B-AA23-71F17714E2E5}" sibTransId="{AA97F305-C1FB-496D-941A-4486821CE912}"/>
    <dgm:cxn modelId="{9FA5BC22-2D08-4B7F-8F5C-A68F4E8F866E}" type="presOf" srcId="{AE8913B3-BF75-4FC7-A177-555176AD8916}" destId="{70533095-8962-4E0E-BB16-A55130C8C82C}" srcOrd="0" destOrd="0" presId="urn:microsoft.com/office/officeart/2005/8/layout/orgChart1"/>
    <dgm:cxn modelId="{C66BBB92-01EA-4B0F-A18B-1E8713298BFD}" type="presOf" srcId="{273EC1A1-7DC1-4EA3-AD29-0550C647FDA1}" destId="{5575FCBB-B66F-4E08-832A-9335D9781E5D}" srcOrd="0" destOrd="0" presId="urn:microsoft.com/office/officeart/2005/8/layout/orgChart1"/>
    <dgm:cxn modelId="{FBDF591F-A440-4F59-9A57-73F983C774BD}" type="presOf" srcId="{961DB20C-FEF3-4ED2-ABB4-EE286E6EDD49}" destId="{EC7813E3-FD9D-4955-99C6-C64283E89023}" srcOrd="0" destOrd="0" presId="urn:microsoft.com/office/officeart/2005/8/layout/orgChart1"/>
    <dgm:cxn modelId="{EAD6EC41-D075-4523-9D82-1FC779B45FF4}" type="presOf" srcId="{603A7DE3-E5E8-46BE-98EC-69011EB6BE6F}" destId="{88BE6875-CFEB-41A0-8F93-89E901A8073B}" srcOrd="0" destOrd="0" presId="urn:microsoft.com/office/officeart/2005/8/layout/orgChart1"/>
    <dgm:cxn modelId="{D1ACFC01-FD26-40AF-B3AF-B7A66EA8DE30}" type="presOf" srcId="{069EC50D-47F4-4194-8FBD-956C25D417FE}" destId="{BDF03055-59CB-4BC4-B82F-2D38B2F773F1}" srcOrd="0" destOrd="0" presId="urn:microsoft.com/office/officeart/2005/8/layout/orgChart1"/>
    <dgm:cxn modelId="{4A2EA2CB-B727-4869-9D9F-46E126BFA88F}" srcId="{573C5B5F-7EA1-4731-B5F1-260D114CE8A6}" destId="{F9A31F32-B8D7-4B40-874A-2F381991B332}" srcOrd="0" destOrd="0" parTransId="{273EC1A1-7DC1-4EA3-AD29-0550C647FDA1}" sibTransId="{65C42E19-F5E5-4557-8FE7-657824EC556B}"/>
    <dgm:cxn modelId="{8A10E1FD-92F1-4083-B666-74AF47D79AD7}" type="presOf" srcId="{2D8B61A3-5619-40E8-AE51-5AF3B96F1358}" destId="{F832C121-B049-409D-BEB2-3EC7F244BBD5}" srcOrd="0" destOrd="0" presId="urn:microsoft.com/office/officeart/2005/8/layout/orgChart1"/>
    <dgm:cxn modelId="{80F54934-252D-463D-8CCA-502C67DC5A4D}" type="presOf" srcId="{2ABEB8EB-0939-4657-8BFA-902FE1C37060}" destId="{107C1DEC-DB6C-487C-915A-C0ED64A4B21A}" srcOrd="1" destOrd="0" presId="urn:microsoft.com/office/officeart/2005/8/layout/orgChart1"/>
    <dgm:cxn modelId="{30BDDCFF-2FBD-4339-990E-AA1B40F44013}" type="presOf" srcId="{904278F8-2884-490E-A51C-4271E7C4DFFC}" destId="{CFEF9FF4-9B68-4E3B-BB9B-32D503CA4014}" srcOrd="0" destOrd="0" presId="urn:microsoft.com/office/officeart/2005/8/layout/orgChart1"/>
    <dgm:cxn modelId="{E4E83ED8-CD33-4D57-8C76-D04263B7AE68}" srcId="{845FB0C0-8544-424C-BC84-39835D6BA8EE}" destId="{98526B82-B802-437F-9F60-0CB7F9EC5CA3}" srcOrd="1" destOrd="0" parTransId="{F725750D-F34C-4B67-B592-E2CBCE514095}" sibTransId="{99BAABB2-7436-42D2-A822-65D02BF9F5C1}"/>
    <dgm:cxn modelId="{DAD71749-BDB3-47B7-AC8C-B53E5CAAA554}" type="presOf" srcId="{714A2B12-4F66-4239-BD3A-37E2BCE9C20B}" destId="{5DEE137D-8441-4B3C-B73A-D37231907ADE}" srcOrd="0" destOrd="0" presId="urn:microsoft.com/office/officeart/2005/8/layout/orgChart1"/>
    <dgm:cxn modelId="{E5A1912E-D504-4920-842D-6AF8470E3EEE}" type="presOf" srcId="{4E845EA5-C103-4BAE-90D4-210EAEA624EE}" destId="{C37E9016-1443-49D1-95F1-26055FC18B7E}" srcOrd="0" destOrd="0" presId="urn:microsoft.com/office/officeart/2005/8/layout/orgChart1"/>
    <dgm:cxn modelId="{DCC764B0-CECF-4C96-B109-F9062C3B467D}" type="presOf" srcId="{4990E4C1-101C-4677-9A86-2B0A57B23F3A}" destId="{E45B41A6-BDD5-41D1-A228-AD746B729809}" srcOrd="0" destOrd="0" presId="urn:microsoft.com/office/officeart/2005/8/layout/orgChart1"/>
    <dgm:cxn modelId="{DB967A4D-5822-4ED0-BBFA-9B02595060A0}" type="presOf" srcId="{2ABEB8EB-0939-4657-8BFA-902FE1C37060}" destId="{B3058BAA-4AF4-413D-9FB2-AE52DB36D3F9}" srcOrd="0" destOrd="0" presId="urn:microsoft.com/office/officeart/2005/8/layout/orgChart1"/>
    <dgm:cxn modelId="{46B21027-F12A-4BFA-9902-2F6977910A65}" type="presOf" srcId="{74243970-D15D-49EE-8322-1F142721EBC9}" destId="{C9391C94-8D5B-4B60-B44D-764F5E3F259C}" srcOrd="1" destOrd="0" presId="urn:microsoft.com/office/officeart/2005/8/layout/orgChart1"/>
    <dgm:cxn modelId="{C6BBAA90-5F70-4573-AF7D-B7FF117F05AA}" type="presOf" srcId="{4990E4C1-101C-4677-9A86-2B0A57B23F3A}" destId="{C8E2D09E-F444-4593-BF76-9F75652A319F}" srcOrd="1" destOrd="0" presId="urn:microsoft.com/office/officeart/2005/8/layout/orgChart1"/>
    <dgm:cxn modelId="{09BB2AC4-7AED-4774-B004-A6E0E64B77BB}" type="presOf" srcId="{0BCF0705-DDDA-45A1-B692-BCBA29EBE6AB}" destId="{771F9280-92E2-4E06-9F60-58543103C7A3}" srcOrd="0" destOrd="0" presId="urn:microsoft.com/office/officeart/2005/8/layout/orgChart1"/>
    <dgm:cxn modelId="{2C2037E6-174E-4BE7-91A7-B0FFDB1E10DE}" type="presOf" srcId="{20BDBD21-E54F-4F7D-B2B8-EDF633CEED69}" destId="{A4C6B654-7828-48D8-AE07-60CFA65BC374}" srcOrd="1" destOrd="0" presId="urn:microsoft.com/office/officeart/2005/8/layout/orgChart1"/>
    <dgm:cxn modelId="{E1BE95A5-C631-404D-87D1-BF86B86285C3}" srcId="{F9A31F32-B8D7-4B40-874A-2F381991B332}" destId="{74243970-D15D-49EE-8322-1F142721EBC9}" srcOrd="1" destOrd="0" parTransId="{17A90D05-DF1B-4E5D-A97D-0AEFAEE382F7}" sibTransId="{9A3F3AEF-EA63-4B68-AE29-9394390FDCB2}"/>
    <dgm:cxn modelId="{FC4C0C8A-B470-41A1-A928-C7CA8A06420C}" srcId="{36AFE55F-F9E5-485E-83DD-910C9107F840}" destId="{069EC50D-47F4-4194-8FBD-956C25D417FE}" srcOrd="1" destOrd="0" parTransId="{A5CCFE4F-CDE5-4E7A-9F66-98B20CF2416E}" sibTransId="{8AB0213F-ED6B-45F7-B910-612AAB0D02B4}"/>
    <dgm:cxn modelId="{2BDBC6B0-2DB7-4ED1-B823-79C532906BA5}" type="presOf" srcId="{B19548EF-18D0-4C46-AD6E-88628F4FFEF7}" destId="{C7F646D6-63E6-4F37-B1E7-EE03EF3244E0}" srcOrd="0" destOrd="0" presId="urn:microsoft.com/office/officeart/2005/8/layout/orgChart1"/>
    <dgm:cxn modelId="{48DAD612-9718-4B25-A051-769954B842B4}" srcId="{1CE9E2D2-6464-4E98-85B0-95728D33FBF3}" destId="{4ABAF741-3B02-4732-95B7-38F6A75F9CAA}" srcOrd="1" destOrd="0" parTransId="{4E845EA5-C103-4BAE-90D4-210EAEA624EE}" sibTransId="{A2487CE3-A5E5-43D3-9895-DAE556A7FB88}"/>
    <dgm:cxn modelId="{45D2889B-1F78-47A7-AC1D-185F92E2ED2C}" type="presOf" srcId="{04F1D2ED-74FB-457F-8EC9-11ABA0C20680}" destId="{26FE3BBF-419D-4BF1-85DA-5D91C2C6677E}" srcOrd="0" destOrd="0" presId="urn:microsoft.com/office/officeart/2005/8/layout/orgChart1"/>
    <dgm:cxn modelId="{652FD9BB-AF45-4B04-BFA9-DEBBC3A4421F}" type="presOf" srcId="{0E5AF70F-A2CC-4C6C-8A90-F20AA3BF3F8C}" destId="{8B8E4BF7-4565-4194-BD51-88C9C018D4FB}" srcOrd="1" destOrd="0" presId="urn:microsoft.com/office/officeart/2005/8/layout/orgChart1"/>
    <dgm:cxn modelId="{00E0F281-2FFC-49A3-A39A-2918E26A102A}" type="presOf" srcId="{4ABAF741-3B02-4732-95B7-38F6A75F9CAA}" destId="{E21C195C-A0DC-42BD-86B7-298ADE732AE7}" srcOrd="1" destOrd="0" presId="urn:microsoft.com/office/officeart/2005/8/layout/orgChart1"/>
    <dgm:cxn modelId="{35142086-6F7A-4423-9C48-544EDAB2B13A}" type="presOf" srcId="{E047B122-5977-49D4-A172-8275A6CFBA27}" destId="{BDDB4B2D-C4E4-4223-907D-E685992C69CA}" srcOrd="0" destOrd="0" presId="urn:microsoft.com/office/officeart/2005/8/layout/orgChart1"/>
    <dgm:cxn modelId="{6151941D-2755-467C-8C70-36429196F272}" type="presOf" srcId="{748AE60B-1466-4F77-9B2F-176372D545CF}" destId="{77C82F01-FF42-4553-B424-39E4BD8F4E43}" srcOrd="0" destOrd="0" presId="urn:microsoft.com/office/officeart/2005/8/layout/orgChart1"/>
    <dgm:cxn modelId="{9734D557-BBD4-43E5-ABAF-6C9921896914}" type="presOf" srcId="{E3663B01-A406-4829-B251-A96261D00AFE}" destId="{D71C5040-D097-42BF-9795-E02DA702DD48}" srcOrd="0" destOrd="0" presId="urn:microsoft.com/office/officeart/2005/8/layout/orgChart1"/>
    <dgm:cxn modelId="{AC110850-6916-4DF2-BDA7-7B8E2320E07C}" type="presOf" srcId="{93E09817-4AE0-4991-B72A-7500CEAC8882}" destId="{4FB6749C-8B67-4B24-9404-376EBB52951E}" srcOrd="0" destOrd="0" presId="urn:microsoft.com/office/officeart/2005/8/layout/orgChart1"/>
    <dgm:cxn modelId="{B93F49F6-8DA6-4B3D-AFF1-9FE28EC5EA2A}" srcId="{573C5B5F-7EA1-4731-B5F1-260D114CE8A6}" destId="{961DB20C-FEF3-4ED2-ABB4-EE286E6EDD49}" srcOrd="1" destOrd="0" parTransId="{F0771ADC-8B6D-4689-99BC-AC807D73DFB2}" sibTransId="{834D0014-0642-4B5A-A6CD-BC4F244C1868}"/>
    <dgm:cxn modelId="{14D80395-D865-452E-82B3-4EEA0A7471E7}" type="presOf" srcId="{B19548EF-18D0-4C46-AD6E-88628F4FFEF7}" destId="{D6EAE7E7-BF34-4125-93FF-F9FA3775002B}" srcOrd="1" destOrd="0" presId="urn:microsoft.com/office/officeart/2005/8/layout/orgChart1"/>
    <dgm:cxn modelId="{B87AE18B-F805-454A-B266-687E650D8238}" type="presOf" srcId="{3713FECD-BA9E-4C67-9EB6-9BDE34DDAF45}" destId="{9848D86C-CC85-4A80-A4F7-7D381AC83559}" srcOrd="0" destOrd="0" presId="urn:microsoft.com/office/officeart/2005/8/layout/orgChart1"/>
    <dgm:cxn modelId="{297D1C37-BE6D-499D-8AF6-90918588C723}" srcId="{E3663B01-A406-4829-B251-A96261D00AFE}" destId="{B19548EF-18D0-4C46-AD6E-88628F4FFEF7}" srcOrd="1" destOrd="0" parTransId="{0908474F-FEB1-492A-94CC-89F450938D34}" sibTransId="{41F6BECC-4484-4AB5-A225-7276A4FDA184}"/>
    <dgm:cxn modelId="{8585BB6B-B34C-425D-82E9-AB3B00796FA3}" type="presOf" srcId="{FD527C45-DE1F-4187-AD5B-FD47BDD3B424}" destId="{61DCC700-5EC9-4BE6-B50D-F5C5AAD47D3F}" srcOrd="0" destOrd="0" presId="urn:microsoft.com/office/officeart/2005/8/layout/orgChart1"/>
    <dgm:cxn modelId="{52881109-2CF7-4CCD-B44D-9AD0B7A21194}" srcId="{069EC50D-47F4-4194-8FBD-956C25D417FE}" destId="{20BDBD21-E54F-4F7D-B2B8-EDF633CEED69}" srcOrd="1" destOrd="0" parTransId="{2D8B61A3-5619-40E8-AE51-5AF3B96F1358}" sibTransId="{BC4CAC5D-A439-4A3E-8C75-6C93925A3381}"/>
    <dgm:cxn modelId="{5D078A10-A77F-452C-933A-1C0E19123754}" srcId="{961DB20C-FEF3-4ED2-ABB4-EE286E6EDD49}" destId="{748AE60B-1466-4F77-9B2F-176372D545CF}" srcOrd="1" destOrd="0" parTransId="{186C514D-0DC7-4759-9259-AC3568707541}" sibTransId="{27E10B95-DA79-4188-AB20-A9289AB0D2E7}"/>
    <dgm:cxn modelId="{FBE198D0-3619-4130-B7C3-26557634DA4D}" type="presOf" srcId="{F9A31F32-B8D7-4B40-874A-2F381991B332}" destId="{D9144717-79D8-4F9D-8D05-880E729EF7DC}" srcOrd="0" destOrd="0" presId="urn:microsoft.com/office/officeart/2005/8/layout/orgChart1"/>
    <dgm:cxn modelId="{F019D021-D9E9-4659-A42C-98874A2D5532}" type="presOf" srcId="{655B06FF-8E01-46B7-A3AB-83F259D4F238}" destId="{15DE7C87-C8A5-4B60-B47F-DAE826F83ADE}" srcOrd="0" destOrd="0" presId="urn:microsoft.com/office/officeart/2005/8/layout/orgChart1"/>
    <dgm:cxn modelId="{84AE13F1-0B23-4EE2-81B2-F0256C95E9F1}" type="presOf" srcId="{E3663B01-A406-4829-B251-A96261D00AFE}" destId="{0A9E4C39-7EEB-4E4D-AC31-D0520E8DB173}" srcOrd="1" destOrd="0" presId="urn:microsoft.com/office/officeart/2005/8/layout/orgChart1"/>
    <dgm:cxn modelId="{5379E5E8-253A-4650-A7FA-32C8F55F7FF8}" type="presOf" srcId="{3525E5C0-C596-4A3B-86C6-DF603F4DD601}" destId="{07E163A9-F78D-46DB-ABE9-1D469BE6B587}" srcOrd="0" destOrd="0" presId="urn:microsoft.com/office/officeart/2005/8/layout/orgChart1"/>
    <dgm:cxn modelId="{B7B3121D-7524-4843-9707-6887D2415C4D}" type="presOf" srcId="{9556E1B2-DF55-4B8E-B916-E101A5674493}" destId="{75302353-3E8C-4757-9096-9C613C1BE67E}" srcOrd="1" destOrd="0" presId="urn:microsoft.com/office/officeart/2005/8/layout/orgChart1"/>
    <dgm:cxn modelId="{78A9891A-67A4-4A96-8221-2285F6066983}" type="presOf" srcId="{4EAFC0D2-E353-414B-AA23-71F17714E2E5}" destId="{89E5DE6B-0596-40F8-B8B3-0AE8FEC007A3}" srcOrd="0" destOrd="0" presId="urn:microsoft.com/office/officeart/2005/8/layout/orgChart1"/>
    <dgm:cxn modelId="{909DFE43-8C5D-467B-9018-C6F8D94221AF}" type="presOf" srcId="{0908474F-FEB1-492A-94CC-89F450938D34}" destId="{D6EB91FE-378B-4C3B-9B4F-AB373043BEC7}" srcOrd="0" destOrd="0" presId="urn:microsoft.com/office/officeart/2005/8/layout/orgChart1"/>
    <dgm:cxn modelId="{70EA61B4-CF16-46EA-A705-F781264ADF92}" type="presOf" srcId="{7212215F-99D8-4223-AC31-7029F8E43193}" destId="{5C76AF95-31CB-4594-A780-03A2C0DBE02D}" srcOrd="0" destOrd="0" presId="urn:microsoft.com/office/officeart/2005/8/layout/orgChart1"/>
    <dgm:cxn modelId="{E8630E90-5181-44EF-8446-8F9394D6B54E}" srcId="{2B1E9626-012B-43D2-8D4C-134D2B178E2E}" destId="{E7040050-4D59-4D47-90ED-E268F03AEFD3}" srcOrd="0" destOrd="0" parTransId="{92F12269-40D6-4506-BC18-C984E3B04483}" sibTransId="{C8E6961D-D828-40AB-ACFF-D40F795BDEE9}"/>
    <dgm:cxn modelId="{22025DC4-DC24-45E7-A198-BCC538AB6BC8}" srcId="{2B1E9626-012B-43D2-8D4C-134D2B178E2E}" destId="{2ABEB8EB-0939-4657-8BFA-902FE1C37060}" srcOrd="1" destOrd="0" parTransId="{714A2B12-4F66-4239-BD3A-37E2BCE9C20B}" sibTransId="{D13772D5-3318-412C-83E4-8794A8C96746}"/>
    <dgm:cxn modelId="{5206FDDB-A903-4759-B2A3-80519103FBEC}" type="presOf" srcId="{FDDABEDA-6585-4EE0-AF70-0DA316833790}" destId="{8EBE45C6-4BF1-49AA-81A7-3F2ACA68ABD5}" srcOrd="1" destOrd="0" presId="urn:microsoft.com/office/officeart/2005/8/layout/orgChart1"/>
    <dgm:cxn modelId="{212FB864-C860-48F6-8FAF-394052662309}" type="presOf" srcId="{F2807ACC-33FA-4B26-A3EF-5C7FEA648415}" destId="{ED252B49-17DA-490C-94F8-D346DEBA4103}" srcOrd="0" destOrd="0" presId="urn:microsoft.com/office/officeart/2005/8/layout/orgChart1"/>
    <dgm:cxn modelId="{84666456-776E-49CE-AABA-25BEEF972EAC}" type="presOf" srcId="{252FB6E1-E042-42BC-AE8C-B41FEFDD7E0E}" destId="{854CBCAB-7A0B-42B7-B492-F12C346E5170}" srcOrd="0" destOrd="0" presId="urn:microsoft.com/office/officeart/2005/8/layout/orgChart1"/>
    <dgm:cxn modelId="{174CD5BC-20C0-4CDE-8769-D5272058850C}" type="presOf" srcId="{B8F6D76D-58B9-456D-BDF6-EFDDE3050969}" destId="{902ABAB9-2957-482F-A096-2CD65BCCD89B}" srcOrd="0" destOrd="0" presId="urn:microsoft.com/office/officeart/2005/8/layout/orgChart1"/>
    <dgm:cxn modelId="{ECC12D0C-C02E-428B-A0CD-60897F19A29E}" type="presOf" srcId="{92F12269-40D6-4506-BC18-C984E3B04483}" destId="{C00C053C-E6B5-44DE-8125-60DABEE59E05}" srcOrd="0" destOrd="0" presId="urn:microsoft.com/office/officeart/2005/8/layout/orgChart1"/>
    <dgm:cxn modelId="{D874C430-F730-4950-88DC-4E0A7706E350}" type="presOf" srcId="{748AE60B-1466-4F77-9B2F-176372D545CF}" destId="{808F75EF-EB16-438C-A07A-CD6756F9E86C}" srcOrd="1" destOrd="0" presId="urn:microsoft.com/office/officeart/2005/8/layout/orgChart1"/>
    <dgm:cxn modelId="{9A136838-BA93-4BDC-8ECA-C2CD66E0A6A1}" srcId="{7212215F-99D8-4223-AC31-7029F8E43193}" destId="{0E5AF70F-A2CC-4C6C-8A90-F20AA3BF3F8C}" srcOrd="1" destOrd="0" parTransId="{2F1D094F-F5BC-4FFA-81CF-7A94280A8AC9}" sibTransId="{5CF53103-CF44-4D7F-9B97-5A9DBAA91771}"/>
    <dgm:cxn modelId="{053E6EE4-6AA4-4DF4-8A4B-2B966960E8D5}" srcId="{961DB20C-FEF3-4ED2-ABB4-EE286E6EDD49}" destId="{04F1D2ED-74FB-457F-8EC9-11ABA0C20680}" srcOrd="0" destOrd="0" parTransId="{D4612834-D2DD-4610-9AE6-EE89AB891D84}" sibTransId="{0D50FCE3-2623-4914-873B-DC475BF511DC}"/>
    <dgm:cxn modelId="{9104145E-35EB-47C6-8F64-DE545981A8AC}" type="presOf" srcId="{573C5B5F-7EA1-4731-B5F1-260D114CE8A6}" destId="{95410A02-93F2-4BD9-A465-8C6A1F2BCA00}" srcOrd="0" destOrd="0" presId="urn:microsoft.com/office/officeart/2005/8/layout/orgChart1"/>
    <dgm:cxn modelId="{38BDC174-0397-45CC-9E3B-BBE14DFB3E51}" type="presOf" srcId="{F9A31F32-B8D7-4B40-874A-2F381991B332}" destId="{BD37A5BC-021E-44C0-9645-0092A716094D}" srcOrd="1" destOrd="0" presId="urn:microsoft.com/office/officeart/2005/8/layout/orgChart1"/>
    <dgm:cxn modelId="{67ACCC79-3477-4B05-BDAB-128B5DC8264A}" srcId="{069EC50D-47F4-4194-8FBD-956C25D417FE}" destId="{B8F6D76D-58B9-456D-BDF6-EFDDE3050969}" srcOrd="0" destOrd="0" parTransId="{655B06FF-8E01-46B7-A3AB-83F259D4F238}" sibTransId="{CF3C4889-C5BD-4991-B17F-139588FEBC32}"/>
    <dgm:cxn modelId="{70625987-8C9B-4FED-AF8B-E1A6B658AE8B}" type="presOf" srcId="{ABCE2CF9-9227-4691-9B3A-47FC44E32083}" destId="{6889562D-6732-4D7C-BE69-7F5FFB9D5F41}" srcOrd="1" destOrd="0" presId="urn:microsoft.com/office/officeart/2005/8/layout/orgChart1"/>
    <dgm:cxn modelId="{D27709A9-2A2B-4E66-B9C4-7F2A75A06644}" type="presOf" srcId="{2B1E9626-012B-43D2-8D4C-134D2B178E2E}" destId="{1371BFCA-61D5-4562-A6B1-2CCF7C0C65FE}" srcOrd="0" destOrd="0" presId="urn:microsoft.com/office/officeart/2005/8/layout/orgChart1"/>
    <dgm:cxn modelId="{30D47D0D-0757-4ADE-9C3F-63661B25ED41}" type="presOf" srcId="{04F1D2ED-74FB-457F-8EC9-11ABA0C20680}" destId="{EF22C379-3820-4C31-B165-49F1809D73F0}" srcOrd="1" destOrd="0" presId="urn:microsoft.com/office/officeart/2005/8/layout/orgChart1"/>
    <dgm:cxn modelId="{B97A79EE-3580-4F26-8D6A-6D96E4AF8080}" srcId="{98526B82-B802-437F-9F60-0CB7F9EC5CA3}" destId="{7212215F-99D8-4223-AC31-7029F8E43193}" srcOrd="1" destOrd="0" parTransId="{252FB6E1-E042-42BC-AE8C-B41FEFDD7E0E}" sibTransId="{A61D4F7E-08D3-4A81-941D-7220FFF55BEA}"/>
    <dgm:cxn modelId="{6E06BFC2-1ADC-4989-8B06-B247B550086F}" type="presOf" srcId="{A5CCFE4F-CDE5-4E7A-9F66-98B20CF2416E}" destId="{78D05DFC-4352-4A09-ACDB-546B2583953B}" srcOrd="0" destOrd="0" presId="urn:microsoft.com/office/officeart/2005/8/layout/orgChart1"/>
    <dgm:cxn modelId="{46CFDB4A-C635-49EA-9E7C-F4669378009D}" type="presOf" srcId="{98526B82-B802-437F-9F60-0CB7F9EC5CA3}" destId="{320EE538-3952-4774-9895-6CCC5F8669B8}" srcOrd="0" destOrd="0" presId="urn:microsoft.com/office/officeart/2005/8/layout/orgChart1"/>
    <dgm:cxn modelId="{335A55B9-8897-4928-8393-D561C66FE010}" type="presOf" srcId="{58B6E8EA-3305-4AC2-8092-C7109B882065}" destId="{9E6E2B88-0FB3-4116-A6D5-624F739B0C4F}" srcOrd="0" destOrd="0" presId="urn:microsoft.com/office/officeart/2005/8/layout/orgChart1"/>
    <dgm:cxn modelId="{10CE02E0-502A-4B8A-9940-E83949024F39}" type="presOf" srcId="{98526B82-B802-437F-9F60-0CB7F9EC5CA3}" destId="{3285BD54-EFB2-4931-8C10-BA996F551E12}" srcOrd="1" destOrd="0" presId="urn:microsoft.com/office/officeart/2005/8/layout/orgChart1"/>
    <dgm:cxn modelId="{7A72B63E-427F-4D36-9CDE-0D93979E0EB7}" srcId="{573C5B5F-7EA1-4731-B5F1-260D114CE8A6}" destId="{FDDABEDA-6585-4EE0-AF70-0DA316833790}" srcOrd="2" destOrd="0" parTransId="{AE8913B3-BF75-4FC7-A177-555176AD8916}" sibTransId="{C6004BBE-28B3-4C49-92F8-3B8035CB60C1}"/>
    <dgm:cxn modelId="{1684769B-35C5-4537-AA45-0C3F0E515CB0}" type="presOf" srcId="{0E5AF70F-A2CC-4C6C-8A90-F20AA3BF3F8C}" destId="{3C136175-5440-4DB7-B625-8862C38A2D34}" srcOrd="0" destOrd="0" presId="urn:microsoft.com/office/officeart/2005/8/layout/orgChart1"/>
    <dgm:cxn modelId="{350A6AA8-17C8-40A4-B4A6-31BD76E9F77A}" type="presOf" srcId="{0BCF0705-DDDA-45A1-B692-BCBA29EBE6AB}" destId="{25DEC4F8-3393-4ECA-A1E9-7E5DC4906DAD}" srcOrd="1" destOrd="0" presId="urn:microsoft.com/office/officeart/2005/8/layout/orgChart1"/>
    <dgm:cxn modelId="{3FA9074C-1D9B-490A-ABD4-A9D24CDC4802}" type="presOf" srcId="{B8F6D76D-58B9-456D-BDF6-EFDDE3050969}" destId="{0D07D201-7F26-4410-B4CD-9EADF1819123}" srcOrd="1" destOrd="0" presId="urn:microsoft.com/office/officeart/2005/8/layout/orgChart1"/>
    <dgm:cxn modelId="{E75A3F4A-BD32-4F83-B824-7BF466F17407}" type="presOf" srcId="{FDDABEDA-6585-4EE0-AF70-0DA316833790}" destId="{FA1CB816-CBB6-4303-A660-CEA742048414}" srcOrd="0" destOrd="0" presId="urn:microsoft.com/office/officeart/2005/8/layout/orgChart1"/>
    <dgm:cxn modelId="{E90C4FA1-7543-4314-B1B0-6F8DC4A6E888}" srcId="{FDDABEDA-6585-4EE0-AF70-0DA316833790}" destId="{0BCF0705-DDDA-45A1-B692-BCBA29EBE6AB}" srcOrd="0" destOrd="0" parTransId="{421F3D6B-80E0-4FE8-AAD2-3CA62164EF46}" sibTransId="{E6B96A18-F505-4638-A66D-CE9200DC2137}"/>
    <dgm:cxn modelId="{74659513-C9D0-4DFA-B493-5B3FB0CC3270}" type="presOf" srcId="{C6D852DF-8C62-475C-871D-EF2EB12B5D30}" destId="{0D0E860B-01C1-4277-8931-6E2D71D07A80}" srcOrd="0" destOrd="0" presId="urn:microsoft.com/office/officeart/2005/8/layout/orgChart1"/>
    <dgm:cxn modelId="{A1720869-ABFB-462F-AAA0-24D2136AE5AC}" type="presOf" srcId="{20BDBD21-E54F-4F7D-B2B8-EDF633CEED69}" destId="{A6EB408F-1174-4ACC-8355-B1FBD778B6FB}" srcOrd="0" destOrd="0" presId="urn:microsoft.com/office/officeart/2005/8/layout/orgChart1"/>
    <dgm:cxn modelId="{AD76985C-23B6-42DD-BA08-81E0E0A21BDA}" type="presOf" srcId="{E7040050-4D59-4D47-90ED-E268F03AEFD3}" destId="{E59C6361-886D-4045-A111-38A26F453389}" srcOrd="0" destOrd="0" presId="urn:microsoft.com/office/officeart/2005/8/layout/orgChart1"/>
    <dgm:cxn modelId="{6789F433-2E16-4780-B7BC-121EEB57F9A8}" type="presOf" srcId="{36AFE55F-F9E5-485E-83DD-910C9107F840}" destId="{6033A61B-118F-4780-B118-54D45B69B906}" srcOrd="1" destOrd="0" presId="urn:microsoft.com/office/officeart/2005/8/layout/orgChart1"/>
    <dgm:cxn modelId="{AE8C72CB-ECB2-4077-A13F-EAF75903710B}" type="presOf" srcId="{227F5396-24FC-4175-9EF6-BC5200FAFE40}" destId="{1A4B6FB7-47BD-4337-96D9-1C7754878FDE}" srcOrd="0" destOrd="0" presId="urn:microsoft.com/office/officeart/2005/8/layout/orgChart1"/>
    <dgm:cxn modelId="{E44A5C31-12FF-44B8-A890-F15C190BB49E}" type="presOf" srcId="{1CE9E2D2-6464-4E98-85B0-95728D33FBF3}" destId="{A338A040-9B63-49F3-A791-39807D7519E1}" srcOrd="0" destOrd="0" presId="urn:microsoft.com/office/officeart/2005/8/layout/orgChart1"/>
    <dgm:cxn modelId="{6650BA1A-4BE4-402C-A5FC-09009DA5321C}" type="presOf" srcId="{74243970-D15D-49EE-8322-1F142721EBC9}" destId="{866635B3-2DA4-4CE3-874B-16C8BEF8997E}" srcOrd="0" destOrd="0" presId="urn:microsoft.com/office/officeart/2005/8/layout/orgChart1"/>
    <dgm:cxn modelId="{7B5E649E-6A5A-4DF0-A9C7-A2EA0B99BB79}" type="presOf" srcId="{36AFE55F-F9E5-485E-83DD-910C9107F840}" destId="{132CBA26-2975-4D72-BB55-83CD41827316}" srcOrd="0" destOrd="0" presId="urn:microsoft.com/office/officeart/2005/8/layout/orgChart1"/>
    <dgm:cxn modelId="{6D6110B3-9FA1-4C52-A81F-1BE8824CFAB8}" srcId="{4ABAF741-3B02-4732-95B7-38F6A75F9CAA}" destId="{58B6E8EA-3305-4AC2-8092-C7109B882065}" srcOrd="1" destOrd="0" parTransId="{578555E2-7BF8-462C-B746-342EEF6A0F2B}" sibTransId="{44B1DB8A-DEAA-4F2F-A822-1332B5A569A8}"/>
    <dgm:cxn modelId="{727CA789-9352-4187-B285-FB892DDB3E4D}" type="presOf" srcId="{4ABAF741-3B02-4732-95B7-38F6A75F9CAA}" destId="{790B139A-82C6-4232-9862-219595DD5CB9}" srcOrd="0" destOrd="0" presId="urn:microsoft.com/office/officeart/2005/8/layout/orgChart1"/>
    <dgm:cxn modelId="{77A52ACD-9DA7-4C42-87E6-36E2751D8895}" type="presParOf" srcId="{A84CC53C-219B-49EF-A970-028753CB09C0}" destId="{A057C08B-7E20-45B8-95E5-ADCFB3DF6543}" srcOrd="0" destOrd="0" presId="urn:microsoft.com/office/officeart/2005/8/layout/orgChart1"/>
    <dgm:cxn modelId="{1C72A79C-9592-4537-AF4B-BEE6B43B033D}" type="presParOf" srcId="{A057C08B-7E20-45B8-95E5-ADCFB3DF6543}" destId="{E1843FAF-5E8C-4358-97B7-44BCE14FF3CD}" srcOrd="0" destOrd="0" presId="urn:microsoft.com/office/officeart/2005/8/layout/orgChart1"/>
    <dgm:cxn modelId="{A33A19EF-1B95-40C5-98CA-8CFB78AE4EC8}" type="presParOf" srcId="{E1843FAF-5E8C-4358-97B7-44BCE14FF3CD}" destId="{132CBA26-2975-4D72-BB55-83CD41827316}" srcOrd="0" destOrd="0" presId="urn:microsoft.com/office/officeart/2005/8/layout/orgChart1"/>
    <dgm:cxn modelId="{80E4D04B-83EB-4A6F-9A6A-51D8EA017A8D}" type="presParOf" srcId="{E1843FAF-5E8C-4358-97B7-44BCE14FF3CD}" destId="{6033A61B-118F-4780-B118-54D45B69B906}" srcOrd="1" destOrd="0" presId="urn:microsoft.com/office/officeart/2005/8/layout/orgChart1"/>
    <dgm:cxn modelId="{90D2769E-5685-4EE5-9CD4-3580024E0EB2}" type="presParOf" srcId="{A057C08B-7E20-45B8-95E5-ADCFB3DF6543}" destId="{6592E41B-65D9-49FB-99AA-4C2F98552C1B}" srcOrd="1" destOrd="0" presId="urn:microsoft.com/office/officeart/2005/8/layout/orgChart1"/>
    <dgm:cxn modelId="{BEE00D0E-8A70-4B5F-BB0B-28DA0EBD46EC}" type="presParOf" srcId="{6592E41B-65D9-49FB-99AA-4C2F98552C1B}" destId="{ED252B49-17DA-490C-94F8-D346DEBA4103}" srcOrd="0" destOrd="0" presId="urn:microsoft.com/office/officeart/2005/8/layout/orgChart1"/>
    <dgm:cxn modelId="{72A0EE07-D316-457F-99D9-7BACB10ED1C8}" type="presParOf" srcId="{6592E41B-65D9-49FB-99AA-4C2F98552C1B}" destId="{96C2033E-10DA-4B76-B8B3-99C67B8FAF93}" srcOrd="1" destOrd="0" presId="urn:microsoft.com/office/officeart/2005/8/layout/orgChart1"/>
    <dgm:cxn modelId="{E96ED523-C9C7-4A9A-991C-0F456AEE59A5}" type="presParOf" srcId="{96C2033E-10DA-4B76-B8B3-99C67B8FAF93}" destId="{FED110FC-A7CF-491F-981A-ABD68A510FEE}" srcOrd="0" destOrd="0" presId="urn:microsoft.com/office/officeart/2005/8/layout/orgChart1"/>
    <dgm:cxn modelId="{1CA4AE3B-F8FA-4ECA-B5E4-2D53B4C30E9E}" type="presParOf" srcId="{FED110FC-A7CF-491F-981A-ABD68A510FEE}" destId="{95410A02-93F2-4BD9-A465-8C6A1F2BCA00}" srcOrd="0" destOrd="0" presId="urn:microsoft.com/office/officeart/2005/8/layout/orgChart1"/>
    <dgm:cxn modelId="{53DBA60B-5661-42DE-9F6B-8765D8C58B40}" type="presParOf" srcId="{FED110FC-A7CF-491F-981A-ABD68A510FEE}" destId="{38F67F91-B612-45AA-ABFF-731BE73F7DB0}" srcOrd="1" destOrd="0" presId="urn:microsoft.com/office/officeart/2005/8/layout/orgChart1"/>
    <dgm:cxn modelId="{CC2756CA-40C4-460D-B516-F4956EFCC6F0}" type="presParOf" srcId="{96C2033E-10DA-4B76-B8B3-99C67B8FAF93}" destId="{B8CA977F-255E-4A7A-B64E-2834B517297D}" srcOrd="1" destOrd="0" presId="urn:microsoft.com/office/officeart/2005/8/layout/orgChart1"/>
    <dgm:cxn modelId="{513268D0-09B9-41F2-A6C5-C9A25897AFA3}" type="presParOf" srcId="{B8CA977F-255E-4A7A-B64E-2834B517297D}" destId="{5575FCBB-B66F-4E08-832A-9335D9781E5D}" srcOrd="0" destOrd="0" presId="urn:microsoft.com/office/officeart/2005/8/layout/orgChart1"/>
    <dgm:cxn modelId="{6A9F8B24-0431-4574-A025-0787E445A362}" type="presParOf" srcId="{B8CA977F-255E-4A7A-B64E-2834B517297D}" destId="{4E3394DA-E54A-413B-9D98-593051B631A8}" srcOrd="1" destOrd="0" presId="urn:microsoft.com/office/officeart/2005/8/layout/orgChart1"/>
    <dgm:cxn modelId="{DFDF0F88-1BF4-47DB-BB9A-E29920DD1B06}" type="presParOf" srcId="{4E3394DA-E54A-413B-9D98-593051B631A8}" destId="{7894B339-C5C0-40F4-B93D-E75762A08DD0}" srcOrd="0" destOrd="0" presId="urn:microsoft.com/office/officeart/2005/8/layout/orgChart1"/>
    <dgm:cxn modelId="{A4AE635F-DBE1-47DB-A3F2-BE74E762B269}" type="presParOf" srcId="{7894B339-C5C0-40F4-B93D-E75762A08DD0}" destId="{D9144717-79D8-4F9D-8D05-880E729EF7DC}" srcOrd="0" destOrd="0" presId="urn:microsoft.com/office/officeart/2005/8/layout/orgChart1"/>
    <dgm:cxn modelId="{99CD828E-C453-4650-9539-E86E67CA6227}" type="presParOf" srcId="{7894B339-C5C0-40F4-B93D-E75762A08DD0}" destId="{BD37A5BC-021E-44C0-9645-0092A716094D}" srcOrd="1" destOrd="0" presId="urn:microsoft.com/office/officeart/2005/8/layout/orgChart1"/>
    <dgm:cxn modelId="{BB25E44F-2857-4E68-ABA6-AF6803A7930C}" type="presParOf" srcId="{4E3394DA-E54A-413B-9D98-593051B631A8}" destId="{4E17D7C9-D668-4EEE-9036-954915E8566A}" srcOrd="1" destOrd="0" presId="urn:microsoft.com/office/officeart/2005/8/layout/orgChart1"/>
    <dgm:cxn modelId="{5BCBED75-6A44-46C7-A604-D307E4E30800}" type="presParOf" srcId="{4E17D7C9-D668-4EEE-9036-954915E8566A}" destId="{89E5DE6B-0596-40F8-B8B3-0AE8FEC007A3}" srcOrd="0" destOrd="0" presId="urn:microsoft.com/office/officeart/2005/8/layout/orgChart1"/>
    <dgm:cxn modelId="{FAF4ED23-9A7F-4D90-9875-B011D02054CF}" type="presParOf" srcId="{4E17D7C9-D668-4EEE-9036-954915E8566A}" destId="{D2ABD91D-086C-4C9A-BAD0-B7ECF1D44026}" srcOrd="1" destOrd="0" presId="urn:microsoft.com/office/officeart/2005/8/layout/orgChart1"/>
    <dgm:cxn modelId="{18A6D5D5-739C-42C9-B93C-AD448670C74B}" type="presParOf" srcId="{D2ABD91D-086C-4C9A-BAD0-B7ECF1D44026}" destId="{473641B5-8166-40A6-A558-77EDCDCBC73A}" srcOrd="0" destOrd="0" presId="urn:microsoft.com/office/officeart/2005/8/layout/orgChart1"/>
    <dgm:cxn modelId="{5398EA6E-ABBA-484F-9455-29AA50E09B93}" type="presParOf" srcId="{473641B5-8166-40A6-A558-77EDCDCBC73A}" destId="{E45B41A6-BDD5-41D1-A228-AD746B729809}" srcOrd="0" destOrd="0" presId="urn:microsoft.com/office/officeart/2005/8/layout/orgChart1"/>
    <dgm:cxn modelId="{BBAE6EFD-B96B-4012-A3D5-3EBA86131687}" type="presParOf" srcId="{473641B5-8166-40A6-A558-77EDCDCBC73A}" destId="{C8E2D09E-F444-4593-BF76-9F75652A319F}" srcOrd="1" destOrd="0" presId="urn:microsoft.com/office/officeart/2005/8/layout/orgChart1"/>
    <dgm:cxn modelId="{5D61AA07-15CD-4FE5-A955-1928593017FF}" type="presParOf" srcId="{D2ABD91D-086C-4C9A-BAD0-B7ECF1D44026}" destId="{0EE51155-279F-464A-BC00-F67FA7E0EFBC}" srcOrd="1" destOrd="0" presId="urn:microsoft.com/office/officeart/2005/8/layout/orgChart1"/>
    <dgm:cxn modelId="{43F30C9F-2BC3-47BC-A6E8-3105551D27BD}" type="presParOf" srcId="{D2ABD91D-086C-4C9A-BAD0-B7ECF1D44026}" destId="{17126720-CE48-42F1-BD39-3C8469A27E32}" srcOrd="2" destOrd="0" presId="urn:microsoft.com/office/officeart/2005/8/layout/orgChart1"/>
    <dgm:cxn modelId="{813236CA-EA0F-4751-A233-8B2BB0D38219}" type="presParOf" srcId="{4E17D7C9-D668-4EEE-9036-954915E8566A}" destId="{99D03771-93AF-435C-972C-C681047CB69A}" srcOrd="2" destOrd="0" presId="urn:microsoft.com/office/officeart/2005/8/layout/orgChart1"/>
    <dgm:cxn modelId="{5338C31A-3CAA-4182-B3BA-9637CE37D55F}" type="presParOf" srcId="{4E17D7C9-D668-4EEE-9036-954915E8566A}" destId="{AD98265D-20F8-4BE9-8250-BE00B797CD8E}" srcOrd="3" destOrd="0" presId="urn:microsoft.com/office/officeart/2005/8/layout/orgChart1"/>
    <dgm:cxn modelId="{65A35006-EA4A-4FFB-B143-E35523AA52CC}" type="presParOf" srcId="{AD98265D-20F8-4BE9-8250-BE00B797CD8E}" destId="{527B10E4-6B01-4E2A-B93D-28003969A9CD}" srcOrd="0" destOrd="0" presId="urn:microsoft.com/office/officeart/2005/8/layout/orgChart1"/>
    <dgm:cxn modelId="{AC8EA93F-930F-458C-B096-2CB44B7B55AA}" type="presParOf" srcId="{527B10E4-6B01-4E2A-B93D-28003969A9CD}" destId="{866635B3-2DA4-4CE3-874B-16C8BEF8997E}" srcOrd="0" destOrd="0" presId="urn:microsoft.com/office/officeart/2005/8/layout/orgChart1"/>
    <dgm:cxn modelId="{EEC904CD-5088-4C0B-9DA0-61FDFC59B0A0}" type="presParOf" srcId="{527B10E4-6B01-4E2A-B93D-28003969A9CD}" destId="{C9391C94-8D5B-4B60-B44D-764F5E3F259C}" srcOrd="1" destOrd="0" presId="urn:microsoft.com/office/officeart/2005/8/layout/orgChart1"/>
    <dgm:cxn modelId="{4648A6D3-1CFB-4AB5-B14D-F50D671952C3}" type="presParOf" srcId="{AD98265D-20F8-4BE9-8250-BE00B797CD8E}" destId="{346CEBB5-EBB7-4169-825B-416FAAB754CA}" srcOrd="1" destOrd="0" presId="urn:microsoft.com/office/officeart/2005/8/layout/orgChart1"/>
    <dgm:cxn modelId="{A747DBF3-02FF-4415-9465-6936AA500CB4}" type="presParOf" srcId="{AD98265D-20F8-4BE9-8250-BE00B797CD8E}" destId="{FCE34D08-860E-4D0B-8F71-4DF00929F633}" srcOrd="2" destOrd="0" presId="urn:microsoft.com/office/officeart/2005/8/layout/orgChart1"/>
    <dgm:cxn modelId="{1513D7E3-DECA-4233-BA94-1EED2D7D1C3A}" type="presParOf" srcId="{4E3394DA-E54A-413B-9D98-593051B631A8}" destId="{D10DBF28-6374-4590-9A20-33BB34842232}" srcOrd="2" destOrd="0" presId="urn:microsoft.com/office/officeart/2005/8/layout/orgChart1"/>
    <dgm:cxn modelId="{DE40BCD0-9724-4395-A508-C418E27BE353}" type="presParOf" srcId="{B8CA977F-255E-4A7A-B64E-2834B517297D}" destId="{012AD8D4-8E3A-469E-A4F0-BA8D64AF0AAD}" srcOrd="2" destOrd="0" presId="urn:microsoft.com/office/officeart/2005/8/layout/orgChart1"/>
    <dgm:cxn modelId="{9C8384BA-489F-476C-A3E2-B9275DD6BBAA}" type="presParOf" srcId="{B8CA977F-255E-4A7A-B64E-2834B517297D}" destId="{FD6917D2-D778-4C26-81D0-C444FC6FDC6F}" srcOrd="3" destOrd="0" presId="urn:microsoft.com/office/officeart/2005/8/layout/orgChart1"/>
    <dgm:cxn modelId="{7E3660FF-83EA-4130-A6EA-DA14C19C7C5E}" type="presParOf" srcId="{FD6917D2-D778-4C26-81D0-C444FC6FDC6F}" destId="{7248818E-FCC5-4FDF-A197-4BC9DA9ECFBB}" srcOrd="0" destOrd="0" presId="urn:microsoft.com/office/officeart/2005/8/layout/orgChart1"/>
    <dgm:cxn modelId="{85068B87-C063-462F-8446-BDA4BB146C4E}" type="presParOf" srcId="{7248818E-FCC5-4FDF-A197-4BC9DA9ECFBB}" destId="{EC7813E3-FD9D-4955-99C6-C64283E89023}" srcOrd="0" destOrd="0" presId="urn:microsoft.com/office/officeart/2005/8/layout/orgChart1"/>
    <dgm:cxn modelId="{00DC2811-B4E1-4655-9A62-72A479EAFE04}" type="presParOf" srcId="{7248818E-FCC5-4FDF-A197-4BC9DA9ECFBB}" destId="{A5659FD3-8D22-421A-90A9-E75EDED672BC}" srcOrd="1" destOrd="0" presId="urn:microsoft.com/office/officeart/2005/8/layout/orgChart1"/>
    <dgm:cxn modelId="{04416AE4-75AE-4CB6-B481-2664A8DC1779}" type="presParOf" srcId="{FD6917D2-D778-4C26-81D0-C444FC6FDC6F}" destId="{2B975981-2F97-49B1-B580-713C7BFA1DCA}" srcOrd="1" destOrd="0" presId="urn:microsoft.com/office/officeart/2005/8/layout/orgChart1"/>
    <dgm:cxn modelId="{E3391BCB-D55F-44ED-84B4-50A3983A2DB8}" type="presParOf" srcId="{2B975981-2F97-49B1-B580-713C7BFA1DCA}" destId="{00330A77-9C01-47E2-B7AB-3397938ED083}" srcOrd="0" destOrd="0" presId="urn:microsoft.com/office/officeart/2005/8/layout/orgChart1"/>
    <dgm:cxn modelId="{5D2338BF-A769-4F05-B595-C41C011B100A}" type="presParOf" srcId="{2B975981-2F97-49B1-B580-713C7BFA1DCA}" destId="{157889D8-6B74-46D7-908D-67CC87C6136D}" srcOrd="1" destOrd="0" presId="urn:microsoft.com/office/officeart/2005/8/layout/orgChart1"/>
    <dgm:cxn modelId="{5C7E6C93-580A-422D-808C-794F3F3AC089}" type="presParOf" srcId="{157889D8-6B74-46D7-908D-67CC87C6136D}" destId="{49C4A6F5-A95B-4790-93F7-6C92DF983686}" srcOrd="0" destOrd="0" presId="urn:microsoft.com/office/officeart/2005/8/layout/orgChart1"/>
    <dgm:cxn modelId="{2E4708E7-3726-43D4-8049-031EBB726DD1}" type="presParOf" srcId="{49C4A6F5-A95B-4790-93F7-6C92DF983686}" destId="{26FE3BBF-419D-4BF1-85DA-5D91C2C6677E}" srcOrd="0" destOrd="0" presId="urn:microsoft.com/office/officeart/2005/8/layout/orgChart1"/>
    <dgm:cxn modelId="{C1958639-A0B7-4E58-94F9-0E6C9BDAF5BA}" type="presParOf" srcId="{49C4A6F5-A95B-4790-93F7-6C92DF983686}" destId="{EF22C379-3820-4C31-B165-49F1809D73F0}" srcOrd="1" destOrd="0" presId="urn:microsoft.com/office/officeart/2005/8/layout/orgChart1"/>
    <dgm:cxn modelId="{DE5DA818-075E-4F63-82E1-20DBBDE6A8C5}" type="presParOf" srcId="{157889D8-6B74-46D7-908D-67CC87C6136D}" destId="{53160B19-9DC9-4815-BE31-08C2F811C992}" srcOrd="1" destOrd="0" presId="urn:microsoft.com/office/officeart/2005/8/layout/orgChart1"/>
    <dgm:cxn modelId="{8C7FD4EA-3ECE-46F5-BF31-F826B5646F6D}" type="presParOf" srcId="{157889D8-6B74-46D7-908D-67CC87C6136D}" destId="{CB5668C5-C928-4F5F-92BB-1AD07C35F9CC}" srcOrd="2" destOrd="0" presId="urn:microsoft.com/office/officeart/2005/8/layout/orgChart1"/>
    <dgm:cxn modelId="{628F732A-D359-4F01-A8CB-7A5CA41FBA92}" type="presParOf" srcId="{2B975981-2F97-49B1-B580-713C7BFA1DCA}" destId="{F54B089A-CB01-4561-9926-A3638052DC99}" srcOrd="2" destOrd="0" presId="urn:microsoft.com/office/officeart/2005/8/layout/orgChart1"/>
    <dgm:cxn modelId="{00A1BA6D-0F23-41FB-B1F1-4520AEE15363}" type="presParOf" srcId="{2B975981-2F97-49B1-B580-713C7BFA1DCA}" destId="{5A2FD1CC-9EA7-4C16-8862-93CA0310F261}" srcOrd="3" destOrd="0" presId="urn:microsoft.com/office/officeart/2005/8/layout/orgChart1"/>
    <dgm:cxn modelId="{8D5AA122-F1A0-4AD9-933F-ED989FF79862}" type="presParOf" srcId="{5A2FD1CC-9EA7-4C16-8862-93CA0310F261}" destId="{A5C7F921-64A6-461F-8FCD-688A7D9AAFE8}" srcOrd="0" destOrd="0" presId="urn:microsoft.com/office/officeart/2005/8/layout/orgChart1"/>
    <dgm:cxn modelId="{80260220-F0C9-477A-8F40-5B7ACEA3B3A3}" type="presParOf" srcId="{A5C7F921-64A6-461F-8FCD-688A7D9AAFE8}" destId="{77C82F01-FF42-4553-B424-39E4BD8F4E43}" srcOrd="0" destOrd="0" presId="urn:microsoft.com/office/officeart/2005/8/layout/orgChart1"/>
    <dgm:cxn modelId="{164FB19A-6D5B-4DB4-94D8-5C132D6EB067}" type="presParOf" srcId="{A5C7F921-64A6-461F-8FCD-688A7D9AAFE8}" destId="{808F75EF-EB16-438C-A07A-CD6756F9E86C}" srcOrd="1" destOrd="0" presId="urn:microsoft.com/office/officeart/2005/8/layout/orgChart1"/>
    <dgm:cxn modelId="{938EEB6D-98D6-4E56-9F05-BD5EB7D8AB1A}" type="presParOf" srcId="{5A2FD1CC-9EA7-4C16-8862-93CA0310F261}" destId="{FA3589F5-F52C-43D8-B028-8CFCF71FB210}" srcOrd="1" destOrd="0" presId="urn:microsoft.com/office/officeart/2005/8/layout/orgChart1"/>
    <dgm:cxn modelId="{3696EF1E-E645-4E83-8233-DDA67F16945E}" type="presParOf" srcId="{5A2FD1CC-9EA7-4C16-8862-93CA0310F261}" destId="{467604A8-DE2F-47C0-8585-37DEBB3A33C3}" srcOrd="2" destOrd="0" presId="urn:microsoft.com/office/officeart/2005/8/layout/orgChart1"/>
    <dgm:cxn modelId="{C88D4DFF-305F-4D4C-B2CB-6DAF11D0F151}" type="presParOf" srcId="{FD6917D2-D778-4C26-81D0-C444FC6FDC6F}" destId="{94388925-CA30-4AEE-82B2-7383A991DBB1}" srcOrd="2" destOrd="0" presId="urn:microsoft.com/office/officeart/2005/8/layout/orgChart1"/>
    <dgm:cxn modelId="{63C08969-6FCF-4E7C-9A96-11C4153742BD}" type="presParOf" srcId="{B8CA977F-255E-4A7A-B64E-2834B517297D}" destId="{70533095-8962-4E0E-BB16-A55130C8C82C}" srcOrd="4" destOrd="0" presId="urn:microsoft.com/office/officeart/2005/8/layout/orgChart1"/>
    <dgm:cxn modelId="{E0B860D0-67ED-4838-B917-1315EBBE7723}" type="presParOf" srcId="{B8CA977F-255E-4A7A-B64E-2834B517297D}" destId="{5ED1C094-08A2-43AB-B08F-DE765579D1FA}" srcOrd="5" destOrd="0" presId="urn:microsoft.com/office/officeart/2005/8/layout/orgChart1"/>
    <dgm:cxn modelId="{23119E6B-7BDE-4813-978C-84E19C7F4ABB}" type="presParOf" srcId="{5ED1C094-08A2-43AB-B08F-DE765579D1FA}" destId="{CDD37BDD-DB7C-4DC6-BFF2-C2475C729F76}" srcOrd="0" destOrd="0" presId="urn:microsoft.com/office/officeart/2005/8/layout/orgChart1"/>
    <dgm:cxn modelId="{9784C95E-DB45-4245-B0AA-E3FE09D326DA}" type="presParOf" srcId="{CDD37BDD-DB7C-4DC6-BFF2-C2475C729F76}" destId="{FA1CB816-CBB6-4303-A660-CEA742048414}" srcOrd="0" destOrd="0" presId="urn:microsoft.com/office/officeart/2005/8/layout/orgChart1"/>
    <dgm:cxn modelId="{8ED4906D-75D9-4734-9A09-A775FED34A71}" type="presParOf" srcId="{CDD37BDD-DB7C-4DC6-BFF2-C2475C729F76}" destId="{8EBE45C6-4BF1-49AA-81A7-3F2ACA68ABD5}" srcOrd="1" destOrd="0" presId="urn:microsoft.com/office/officeart/2005/8/layout/orgChart1"/>
    <dgm:cxn modelId="{D34E8AF7-8C6C-4FCF-82F9-F647FFA055EC}" type="presParOf" srcId="{5ED1C094-08A2-43AB-B08F-DE765579D1FA}" destId="{0A987A2F-390E-49F1-BD14-C2632C4AE6D5}" srcOrd="1" destOrd="0" presId="urn:microsoft.com/office/officeart/2005/8/layout/orgChart1"/>
    <dgm:cxn modelId="{4700E502-B435-4ABC-B9F6-2022BA371C51}" type="presParOf" srcId="{0A987A2F-390E-49F1-BD14-C2632C4AE6D5}" destId="{6F364DFE-B199-42DB-87E1-4FBB04F4074B}" srcOrd="0" destOrd="0" presId="urn:microsoft.com/office/officeart/2005/8/layout/orgChart1"/>
    <dgm:cxn modelId="{D9C15C7D-7F84-4FA2-B296-CDD17DF49984}" type="presParOf" srcId="{0A987A2F-390E-49F1-BD14-C2632C4AE6D5}" destId="{F401FB1A-3B82-4CF9-B0C6-E23FAEDF4A50}" srcOrd="1" destOrd="0" presId="urn:microsoft.com/office/officeart/2005/8/layout/orgChart1"/>
    <dgm:cxn modelId="{CD3B105C-1C4C-496F-9581-35E544FBBC12}" type="presParOf" srcId="{F401FB1A-3B82-4CF9-B0C6-E23FAEDF4A50}" destId="{0489E38A-6CB4-40BE-8464-7E965EBFE924}" srcOrd="0" destOrd="0" presId="urn:microsoft.com/office/officeart/2005/8/layout/orgChart1"/>
    <dgm:cxn modelId="{974B0D11-9F53-4763-B640-ED7FC346BFA7}" type="presParOf" srcId="{0489E38A-6CB4-40BE-8464-7E965EBFE924}" destId="{771F9280-92E2-4E06-9F60-58543103C7A3}" srcOrd="0" destOrd="0" presId="urn:microsoft.com/office/officeart/2005/8/layout/orgChart1"/>
    <dgm:cxn modelId="{625FF5C4-90EA-4577-8927-CF06B5C9A420}" type="presParOf" srcId="{0489E38A-6CB4-40BE-8464-7E965EBFE924}" destId="{25DEC4F8-3393-4ECA-A1E9-7E5DC4906DAD}" srcOrd="1" destOrd="0" presId="urn:microsoft.com/office/officeart/2005/8/layout/orgChart1"/>
    <dgm:cxn modelId="{742F2F8E-08FE-4462-A175-D68680AF5405}" type="presParOf" srcId="{F401FB1A-3B82-4CF9-B0C6-E23FAEDF4A50}" destId="{98484C72-795F-406E-8B2E-EA3289AE7FD3}" srcOrd="1" destOrd="0" presId="urn:microsoft.com/office/officeart/2005/8/layout/orgChart1"/>
    <dgm:cxn modelId="{2F0BA198-65D5-4A87-B1BE-D38E2604EB39}" type="presParOf" srcId="{F401FB1A-3B82-4CF9-B0C6-E23FAEDF4A50}" destId="{BE38E721-B205-4CB5-A1DB-52C58F39A331}" srcOrd="2" destOrd="0" presId="urn:microsoft.com/office/officeart/2005/8/layout/orgChart1"/>
    <dgm:cxn modelId="{216B293E-808E-444A-89F4-A821838A3BB8}" type="presParOf" srcId="{0A987A2F-390E-49F1-BD14-C2632C4AE6D5}" destId="{07E163A9-F78D-46DB-ABE9-1D469BE6B587}" srcOrd="2" destOrd="0" presId="urn:microsoft.com/office/officeart/2005/8/layout/orgChart1"/>
    <dgm:cxn modelId="{84E8A71C-4BCE-4F94-9D1F-6FF17B4C507D}" type="presParOf" srcId="{0A987A2F-390E-49F1-BD14-C2632C4AE6D5}" destId="{A011DBDB-7473-4323-AB00-906C1112DFE6}" srcOrd="3" destOrd="0" presId="urn:microsoft.com/office/officeart/2005/8/layout/orgChart1"/>
    <dgm:cxn modelId="{A1EECFF9-01DF-489C-B702-162F7EDEC740}" type="presParOf" srcId="{A011DBDB-7473-4323-AB00-906C1112DFE6}" destId="{B5EC85B0-6F95-419B-A228-8E60E4CFE2CF}" srcOrd="0" destOrd="0" presId="urn:microsoft.com/office/officeart/2005/8/layout/orgChart1"/>
    <dgm:cxn modelId="{606C969F-544D-40F4-9306-7FE1D0A803EF}" type="presParOf" srcId="{B5EC85B0-6F95-419B-A228-8E60E4CFE2CF}" destId="{992EE0B0-D440-447D-B2A8-B0379ECA76D4}" srcOrd="0" destOrd="0" presId="urn:microsoft.com/office/officeart/2005/8/layout/orgChart1"/>
    <dgm:cxn modelId="{9F56C8C2-E0C2-47AB-90E0-B53DD4C228D9}" type="presParOf" srcId="{B5EC85B0-6F95-419B-A228-8E60E4CFE2CF}" destId="{75302353-3E8C-4757-9096-9C613C1BE67E}" srcOrd="1" destOrd="0" presId="urn:microsoft.com/office/officeart/2005/8/layout/orgChart1"/>
    <dgm:cxn modelId="{D0893ADB-7ABE-473B-B5DE-03F455272F21}" type="presParOf" srcId="{A011DBDB-7473-4323-AB00-906C1112DFE6}" destId="{21857483-59C8-4A81-BF93-ACCD33C070B8}" srcOrd="1" destOrd="0" presId="urn:microsoft.com/office/officeart/2005/8/layout/orgChart1"/>
    <dgm:cxn modelId="{1904AD4F-93BC-4BBC-89B3-7C31B2591EB0}" type="presParOf" srcId="{A011DBDB-7473-4323-AB00-906C1112DFE6}" destId="{44F63D55-3AA3-409C-BAE6-5B075E95D40D}" srcOrd="2" destOrd="0" presId="urn:microsoft.com/office/officeart/2005/8/layout/orgChart1"/>
    <dgm:cxn modelId="{AC2A45D7-6F8B-413C-A1A6-24C8E9F6E978}" type="presParOf" srcId="{5ED1C094-08A2-43AB-B08F-DE765579D1FA}" destId="{4ACAF927-E44F-4131-BB5C-3EE46C6605E3}" srcOrd="2" destOrd="0" presId="urn:microsoft.com/office/officeart/2005/8/layout/orgChart1"/>
    <dgm:cxn modelId="{6C1E6F18-09C4-4353-BEA1-91E81FD94C31}" type="presParOf" srcId="{B8CA977F-255E-4A7A-B64E-2834B517297D}" destId="{4FB6749C-8B67-4B24-9404-376EBB52951E}" srcOrd="6" destOrd="0" presId="urn:microsoft.com/office/officeart/2005/8/layout/orgChart1"/>
    <dgm:cxn modelId="{81F97ABF-D7CC-4B86-A5EF-0390BFE40F4D}" type="presParOf" srcId="{B8CA977F-255E-4A7A-B64E-2834B517297D}" destId="{AB06AB1F-D95B-4BA8-B1F8-7E89C4AD18BC}" srcOrd="7" destOrd="0" presId="urn:microsoft.com/office/officeart/2005/8/layout/orgChart1"/>
    <dgm:cxn modelId="{6339A018-24A5-4FA6-A284-DEE424B5CDCE}" type="presParOf" srcId="{AB06AB1F-D95B-4BA8-B1F8-7E89C4AD18BC}" destId="{94C3BED3-5340-4767-9E9A-2DB43249657B}" srcOrd="0" destOrd="0" presId="urn:microsoft.com/office/officeart/2005/8/layout/orgChart1"/>
    <dgm:cxn modelId="{838942E7-1DAD-4B03-9DD9-63FB102D2BAA}" type="presParOf" srcId="{94C3BED3-5340-4767-9E9A-2DB43249657B}" destId="{D71C5040-D097-42BF-9795-E02DA702DD48}" srcOrd="0" destOrd="0" presId="urn:microsoft.com/office/officeart/2005/8/layout/orgChart1"/>
    <dgm:cxn modelId="{87BCAA0E-2BF8-4AFE-B993-540134EE8607}" type="presParOf" srcId="{94C3BED3-5340-4767-9E9A-2DB43249657B}" destId="{0A9E4C39-7EEB-4E4D-AC31-D0520E8DB173}" srcOrd="1" destOrd="0" presId="urn:microsoft.com/office/officeart/2005/8/layout/orgChart1"/>
    <dgm:cxn modelId="{80C7C446-8EC5-4B4E-A1F1-87EA52663820}" type="presParOf" srcId="{AB06AB1F-D95B-4BA8-B1F8-7E89C4AD18BC}" destId="{F3DBE49F-F2E2-4BB6-98E9-8AFFCD78AA14}" srcOrd="1" destOrd="0" presId="urn:microsoft.com/office/officeart/2005/8/layout/orgChart1"/>
    <dgm:cxn modelId="{D1540690-0717-4394-BCD0-A6E5745CCF1A}" type="presParOf" srcId="{F3DBE49F-F2E2-4BB6-98E9-8AFFCD78AA14}" destId="{61DCC700-5EC9-4BE6-B50D-F5C5AAD47D3F}" srcOrd="0" destOrd="0" presId="urn:microsoft.com/office/officeart/2005/8/layout/orgChart1"/>
    <dgm:cxn modelId="{13AB87D6-379F-471C-B801-5783D0B72B5E}" type="presParOf" srcId="{F3DBE49F-F2E2-4BB6-98E9-8AFFCD78AA14}" destId="{09070BF8-1493-48D2-A911-9D14561AD7F4}" srcOrd="1" destOrd="0" presId="urn:microsoft.com/office/officeart/2005/8/layout/orgChart1"/>
    <dgm:cxn modelId="{6F6E7968-DAF5-4461-82C5-39CE5F7E6ADA}" type="presParOf" srcId="{09070BF8-1493-48D2-A911-9D14561AD7F4}" destId="{476AB712-5D02-4E7D-857A-CD9D48059DB1}" srcOrd="0" destOrd="0" presId="urn:microsoft.com/office/officeart/2005/8/layout/orgChart1"/>
    <dgm:cxn modelId="{F664066B-E437-45C4-B919-DDE1A48E11B4}" type="presParOf" srcId="{476AB712-5D02-4E7D-857A-CD9D48059DB1}" destId="{1A4B6FB7-47BD-4337-96D9-1C7754878FDE}" srcOrd="0" destOrd="0" presId="urn:microsoft.com/office/officeart/2005/8/layout/orgChart1"/>
    <dgm:cxn modelId="{4A291960-4BAF-4907-B34A-A661F801A354}" type="presParOf" srcId="{476AB712-5D02-4E7D-857A-CD9D48059DB1}" destId="{03AE202C-9C41-4A63-BF76-1C1DCA334432}" srcOrd="1" destOrd="0" presId="urn:microsoft.com/office/officeart/2005/8/layout/orgChart1"/>
    <dgm:cxn modelId="{AC1B9586-5B7E-4340-8147-AABEEC654BA9}" type="presParOf" srcId="{09070BF8-1493-48D2-A911-9D14561AD7F4}" destId="{67888FB1-27B4-44EC-BED1-ABF1E2ABBE91}" srcOrd="1" destOrd="0" presId="urn:microsoft.com/office/officeart/2005/8/layout/orgChart1"/>
    <dgm:cxn modelId="{D595BF9C-AD22-49C7-868F-659C270A6F84}" type="presParOf" srcId="{09070BF8-1493-48D2-A911-9D14561AD7F4}" destId="{C7A7E4B9-F5AD-4DB3-86A8-87EF38F3A56D}" srcOrd="2" destOrd="0" presId="urn:microsoft.com/office/officeart/2005/8/layout/orgChart1"/>
    <dgm:cxn modelId="{E42909A3-5796-4C6F-A81A-EB4D1B848549}" type="presParOf" srcId="{F3DBE49F-F2E2-4BB6-98E9-8AFFCD78AA14}" destId="{D6EB91FE-378B-4C3B-9B4F-AB373043BEC7}" srcOrd="2" destOrd="0" presId="urn:microsoft.com/office/officeart/2005/8/layout/orgChart1"/>
    <dgm:cxn modelId="{B3767B0E-913F-494A-8E0B-744B4894211D}" type="presParOf" srcId="{F3DBE49F-F2E2-4BB6-98E9-8AFFCD78AA14}" destId="{B3BBCDF9-0B45-4D43-95C4-8CA6C2E7DE80}" srcOrd="3" destOrd="0" presId="urn:microsoft.com/office/officeart/2005/8/layout/orgChart1"/>
    <dgm:cxn modelId="{4CF51A47-FFC9-4871-BF9A-EB22B57AE84F}" type="presParOf" srcId="{B3BBCDF9-0B45-4D43-95C4-8CA6C2E7DE80}" destId="{A6DDE118-9655-4ECB-AF2E-5D4C6D6D4149}" srcOrd="0" destOrd="0" presId="urn:microsoft.com/office/officeart/2005/8/layout/orgChart1"/>
    <dgm:cxn modelId="{9194B812-9F87-488B-B04D-7EE358140592}" type="presParOf" srcId="{A6DDE118-9655-4ECB-AF2E-5D4C6D6D4149}" destId="{C7F646D6-63E6-4F37-B1E7-EE03EF3244E0}" srcOrd="0" destOrd="0" presId="urn:microsoft.com/office/officeart/2005/8/layout/orgChart1"/>
    <dgm:cxn modelId="{06B5EAE5-7F03-43C1-964A-ECB4B0D856F3}" type="presParOf" srcId="{A6DDE118-9655-4ECB-AF2E-5D4C6D6D4149}" destId="{D6EAE7E7-BF34-4125-93FF-F9FA3775002B}" srcOrd="1" destOrd="0" presId="urn:microsoft.com/office/officeart/2005/8/layout/orgChart1"/>
    <dgm:cxn modelId="{EDDBEB99-E7E1-4934-853A-C892E1F99A87}" type="presParOf" srcId="{B3BBCDF9-0B45-4D43-95C4-8CA6C2E7DE80}" destId="{2AE760C1-4F40-4BA4-A50A-7E1E49034781}" srcOrd="1" destOrd="0" presId="urn:microsoft.com/office/officeart/2005/8/layout/orgChart1"/>
    <dgm:cxn modelId="{7C6C1570-5F90-4684-9B28-401AB9158FCD}" type="presParOf" srcId="{B3BBCDF9-0B45-4D43-95C4-8CA6C2E7DE80}" destId="{4222108D-EB52-4A9C-A826-5C9C0C62BB05}" srcOrd="2" destOrd="0" presId="urn:microsoft.com/office/officeart/2005/8/layout/orgChart1"/>
    <dgm:cxn modelId="{693B669C-8CCB-458A-AC37-7688BB487CAC}" type="presParOf" srcId="{AB06AB1F-D95B-4BA8-B1F8-7E89C4AD18BC}" destId="{4E46462E-CE63-4571-A3BC-99D687895A51}" srcOrd="2" destOrd="0" presId="urn:microsoft.com/office/officeart/2005/8/layout/orgChart1"/>
    <dgm:cxn modelId="{B88D8BDD-84A1-4D79-817E-2E239908191E}" type="presParOf" srcId="{96C2033E-10DA-4B76-B8B3-99C67B8FAF93}" destId="{70D7C3A7-9B32-4F1E-A9C2-29144B3DBA9F}" srcOrd="2" destOrd="0" presId="urn:microsoft.com/office/officeart/2005/8/layout/orgChart1"/>
    <dgm:cxn modelId="{D7B097FD-C82A-43C6-BEE5-59FFECA80291}" type="presParOf" srcId="{6592E41B-65D9-49FB-99AA-4C2F98552C1B}" destId="{78D05DFC-4352-4A09-ACDB-546B2583953B}" srcOrd="2" destOrd="0" presId="urn:microsoft.com/office/officeart/2005/8/layout/orgChart1"/>
    <dgm:cxn modelId="{1A5742F3-C5C6-4CAE-9ED8-E17E161EDBFA}" type="presParOf" srcId="{6592E41B-65D9-49FB-99AA-4C2F98552C1B}" destId="{EBF9BA95-EB15-4AE1-BF36-BD078FC60995}" srcOrd="3" destOrd="0" presId="urn:microsoft.com/office/officeart/2005/8/layout/orgChart1"/>
    <dgm:cxn modelId="{3A60E236-6707-46D9-A01E-C63A1934C164}" type="presParOf" srcId="{EBF9BA95-EB15-4AE1-BF36-BD078FC60995}" destId="{823A4860-8B91-4792-B404-935463DEA819}" srcOrd="0" destOrd="0" presId="urn:microsoft.com/office/officeart/2005/8/layout/orgChart1"/>
    <dgm:cxn modelId="{C0D52DE5-7A73-4554-B46D-35A5DD1E7B50}" type="presParOf" srcId="{823A4860-8B91-4792-B404-935463DEA819}" destId="{BDF03055-59CB-4BC4-B82F-2D38B2F773F1}" srcOrd="0" destOrd="0" presId="urn:microsoft.com/office/officeart/2005/8/layout/orgChart1"/>
    <dgm:cxn modelId="{F7F12A3B-94C7-4020-85D3-E912D22BAAED}" type="presParOf" srcId="{823A4860-8B91-4792-B404-935463DEA819}" destId="{F9B1B782-A033-4C01-9C1F-31CBF5EC447D}" srcOrd="1" destOrd="0" presId="urn:microsoft.com/office/officeart/2005/8/layout/orgChart1"/>
    <dgm:cxn modelId="{72B44D69-F27A-470D-AE4C-FBBEB0ECAFE9}" type="presParOf" srcId="{EBF9BA95-EB15-4AE1-BF36-BD078FC60995}" destId="{009760A4-0FD8-45AB-AB3C-0E266179950E}" srcOrd="1" destOrd="0" presId="urn:microsoft.com/office/officeart/2005/8/layout/orgChart1"/>
    <dgm:cxn modelId="{D3DAEFAA-14C2-4A0A-9E58-172E5041DC9C}" type="presParOf" srcId="{009760A4-0FD8-45AB-AB3C-0E266179950E}" destId="{15DE7C87-C8A5-4B60-B47F-DAE826F83ADE}" srcOrd="0" destOrd="0" presId="urn:microsoft.com/office/officeart/2005/8/layout/orgChart1"/>
    <dgm:cxn modelId="{3CD7B842-B9F7-4A7F-8E9E-61D8D87E7C3E}" type="presParOf" srcId="{009760A4-0FD8-45AB-AB3C-0E266179950E}" destId="{2ECB4447-35A6-4EE0-9266-594F550BA1BE}" srcOrd="1" destOrd="0" presId="urn:microsoft.com/office/officeart/2005/8/layout/orgChart1"/>
    <dgm:cxn modelId="{E9FEC2A0-1540-4505-BD2C-27020F56E04A}" type="presParOf" srcId="{2ECB4447-35A6-4EE0-9266-594F550BA1BE}" destId="{3F0AC9BA-8A21-4D3F-BFBD-FCEDABC6142A}" srcOrd="0" destOrd="0" presId="urn:microsoft.com/office/officeart/2005/8/layout/orgChart1"/>
    <dgm:cxn modelId="{17E7D140-C6EC-4373-9D6D-21C34ABCE0EB}" type="presParOf" srcId="{3F0AC9BA-8A21-4D3F-BFBD-FCEDABC6142A}" destId="{902ABAB9-2957-482F-A096-2CD65BCCD89B}" srcOrd="0" destOrd="0" presId="urn:microsoft.com/office/officeart/2005/8/layout/orgChart1"/>
    <dgm:cxn modelId="{54A25C5A-E1AE-4974-8C8A-04F10E9C36E0}" type="presParOf" srcId="{3F0AC9BA-8A21-4D3F-BFBD-FCEDABC6142A}" destId="{0D07D201-7F26-4410-B4CD-9EADF1819123}" srcOrd="1" destOrd="0" presId="urn:microsoft.com/office/officeart/2005/8/layout/orgChart1"/>
    <dgm:cxn modelId="{75A5E178-75E6-4E31-A4AA-74839DAD8BB6}" type="presParOf" srcId="{2ECB4447-35A6-4EE0-9266-594F550BA1BE}" destId="{BCC6D539-1CED-480E-91EA-A69EBAA8BF76}" srcOrd="1" destOrd="0" presId="urn:microsoft.com/office/officeart/2005/8/layout/orgChart1"/>
    <dgm:cxn modelId="{4B427804-E78F-494B-A6E6-93F1BCCE931A}" type="presParOf" srcId="{2ECB4447-35A6-4EE0-9266-594F550BA1BE}" destId="{F355560B-5873-4527-B23B-57EA9547BE6B}" srcOrd="2" destOrd="0" presId="urn:microsoft.com/office/officeart/2005/8/layout/orgChart1"/>
    <dgm:cxn modelId="{CED0845D-FB28-4746-B819-2E0879FF5E95}" type="presParOf" srcId="{009760A4-0FD8-45AB-AB3C-0E266179950E}" destId="{F832C121-B049-409D-BEB2-3EC7F244BBD5}" srcOrd="2" destOrd="0" presId="urn:microsoft.com/office/officeart/2005/8/layout/orgChart1"/>
    <dgm:cxn modelId="{D12ACC6A-14A5-46C1-9AEF-15356577E7F3}" type="presParOf" srcId="{009760A4-0FD8-45AB-AB3C-0E266179950E}" destId="{D9B62307-8C1B-4E22-8872-851F2BC42BD7}" srcOrd="3" destOrd="0" presId="urn:microsoft.com/office/officeart/2005/8/layout/orgChart1"/>
    <dgm:cxn modelId="{742DA070-66B1-470B-A8F7-90F9EC05E8F5}" type="presParOf" srcId="{D9B62307-8C1B-4E22-8872-851F2BC42BD7}" destId="{9A77301A-EB1F-43C5-A7E6-FEF7707C2CC1}" srcOrd="0" destOrd="0" presId="urn:microsoft.com/office/officeart/2005/8/layout/orgChart1"/>
    <dgm:cxn modelId="{E903D2DC-ED51-48C5-B2D0-EA336DF00226}" type="presParOf" srcId="{9A77301A-EB1F-43C5-A7E6-FEF7707C2CC1}" destId="{A6EB408F-1174-4ACC-8355-B1FBD778B6FB}" srcOrd="0" destOrd="0" presId="urn:microsoft.com/office/officeart/2005/8/layout/orgChart1"/>
    <dgm:cxn modelId="{9E64B843-60EB-4F7F-9260-38CA4AC64C1F}" type="presParOf" srcId="{9A77301A-EB1F-43C5-A7E6-FEF7707C2CC1}" destId="{A4C6B654-7828-48D8-AE07-60CFA65BC374}" srcOrd="1" destOrd="0" presId="urn:microsoft.com/office/officeart/2005/8/layout/orgChart1"/>
    <dgm:cxn modelId="{DC0ABEBC-A3CA-46FE-8E4D-F205AAD06D0C}" type="presParOf" srcId="{D9B62307-8C1B-4E22-8872-851F2BC42BD7}" destId="{1CF02631-2348-4366-B2D7-E67A86E454FF}" srcOrd="1" destOrd="0" presId="urn:microsoft.com/office/officeart/2005/8/layout/orgChart1"/>
    <dgm:cxn modelId="{B98834B9-D034-4974-8704-B29D55DA1A89}" type="presParOf" srcId="{D9B62307-8C1B-4E22-8872-851F2BC42BD7}" destId="{6F104DE3-DF40-4E5E-8361-BE60F1C1A96C}" srcOrd="2" destOrd="0" presId="urn:microsoft.com/office/officeart/2005/8/layout/orgChart1"/>
    <dgm:cxn modelId="{CEA9A72D-1E70-4F81-8036-0FF700D5DD14}" type="presParOf" srcId="{EBF9BA95-EB15-4AE1-BF36-BD078FC60995}" destId="{003F0793-B4A1-4025-897A-8C23215451E4}" srcOrd="2" destOrd="0" presId="urn:microsoft.com/office/officeart/2005/8/layout/orgChart1"/>
    <dgm:cxn modelId="{0BBA907B-C4F6-42A0-B20B-01AA5F1FDA3B}" type="presParOf" srcId="{A057C08B-7E20-45B8-95E5-ADCFB3DF6543}" destId="{F3F564A5-D278-4BD0-870E-B0A29EDE59EA}" srcOrd="2" destOrd="0" presId="urn:microsoft.com/office/officeart/2005/8/layout/orgChart1"/>
    <dgm:cxn modelId="{AC63A821-E319-46F0-957F-97C0EC0BCFEC}" type="presParOf" srcId="{A84CC53C-219B-49EF-A970-028753CB09C0}" destId="{758121AD-9961-49AB-8F70-D3E86C684A08}" srcOrd="1" destOrd="0" presId="urn:microsoft.com/office/officeart/2005/8/layout/orgChart1"/>
    <dgm:cxn modelId="{CBC350B4-09F1-4D4F-83F2-C5461836543B}" type="presParOf" srcId="{758121AD-9961-49AB-8F70-D3E86C684A08}" destId="{E4E46341-CE8F-4EE0-8E18-40868C9AC01D}" srcOrd="0" destOrd="0" presId="urn:microsoft.com/office/officeart/2005/8/layout/orgChart1"/>
    <dgm:cxn modelId="{99A44CAA-1077-4210-88F1-36953BF6888E}" type="presParOf" srcId="{E4E46341-CE8F-4EE0-8E18-40868C9AC01D}" destId="{320EE538-3952-4774-9895-6CCC5F8669B8}" srcOrd="0" destOrd="0" presId="urn:microsoft.com/office/officeart/2005/8/layout/orgChart1"/>
    <dgm:cxn modelId="{AE743AB3-C34C-48D8-A337-0A75930D0667}" type="presParOf" srcId="{E4E46341-CE8F-4EE0-8E18-40868C9AC01D}" destId="{3285BD54-EFB2-4931-8C10-BA996F551E12}" srcOrd="1" destOrd="0" presId="urn:microsoft.com/office/officeart/2005/8/layout/orgChart1"/>
    <dgm:cxn modelId="{1E3518B7-AD12-4FB9-BDC8-44D2483F5C84}" type="presParOf" srcId="{758121AD-9961-49AB-8F70-D3E86C684A08}" destId="{11E8D660-DDD5-4332-AB02-B5F1D918634C}" srcOrd="1" destOrd="0" presId="urn:microsoft.com/office/officeart/2005/8/layout/orgChart1"/>
    <dgm:cxn modelId="{77173BDF-F371-497A-9ADB-10106B31BBFB}" type="presParOf" srcId="{11E8D660-DDD5-4332-AB02-B5F1D918634C}" destId="{BDDB4B2D-C4E4-4223-907D-E685992C69CA}" srcOrd="0" destOrd="0" presId="urn:microsoft.com/office/officeart/2005/8/layout/orgChart1"/>
    <dgm:cxn modelId="{B54F1758-73FB-40FC-9E36-7114918EC974}" type="presParOf" srcId="{11E8D660-DDD5-4332-AB02-B5F1D918634C}" destId="{D3D4C01A-A615-458F-B58D-532547B81F75}" srcOrd="1" destOrd="0" presId="urn:microsoft.com/office/officeart/2005/8/layout/orgChart1"/>
    <dgm:cxn modelId="{965DD493-67A3-432D-B1FB-6C604E715C6E}" type="presParOf" srcId="{D3D4C01A-A615-458F-B58D-532547B81F75}" destId="{B60E17C1-973C-4090-8502-CAB10D0C9841}" srcOrd="0" destOrd="0" presId="urn:microsoft.com/office/officeart/2005/8/layout/orgChart1"/>
    <dgm:cxn modelId="{6085736D-14DF-45E7-879F-6B39C9748D8E}" type="presParOf" srcId="{B60E17C1-973C-4090-8502-CAB10D0C9841}" destId="{A338A040-9B63-49F3-A791-39807D7519E1}" srcOrd="0" destOrd="0" presId="urn:microsoft.com/office/officeart/2005/8/layout/orgChart1"/>
    <dgm:cxn modelId="{5EE973F8-C21C-4BA7-8192-A7E54E15D979}" type="presParOf" srcId="{B60E17C1-973C-4090-8502-CAB10D0C9841}" destId="{E0893B44-DC5A-44BC-AC0F-962B72F3E5A5}" srcOrd="1" destOrd="0" presId="urn:microsoft.com/office/officeart/2005/8/layout/orgChart1"/>
    <dgm:cxn modelId="{B55C9E1E-09F3-4984-9269-8B36D7E833CE}" type="presParOf" srcId="{D3D4C01A-A615-458F-B58D-532547B81F75}" destId="{1302130C-2AE7-4C6B-8E8F-BEA7F87659D2}" srcOrd="1" destOrd="0" presId="urn:microsoft.com/office/officeart/2005/8/layout/orgChart1"/>
    <dgm:cxn modelId="{0EAED019-5FFA-4372-A7B9-038153CA0668}" type="presParOf" srcId="{1302130C-2AE7-4C6B-8E8F-BEA7F87659D2}" destId="{88BE6875-CFEB-41A0-8F93-89E901A8073B}" srcOrd="0" destOrd="0" presId="urn:microsoft.com/office/officeart/2005/8/layout/orgChart1"/>
    <dgm:cxn modelId="{A3CA9F1C-DF2D-4A8D-9E89-DFA63F0E978D}" type="presParOf" srcId="{1302130C-2AE7-4C6B-8E8F-BEA7F87659D2}" destId="{676B4853-2F15-405B-987E-600F7CD95A1A}" srcOrd="1" destOrd="0" presId="urn:microsoft.com/office/officeart/2005/8/layout/orgChart1"/>
    <dgm:cxn modelId="{4B6A06B7-8CFB-4271-BE1B-81B8CA192E1A}" type="presParOf" srcId="{676B4853-2F15-405B-987E-600F7CD95A1A}" destId="{764ECF3A-1767-4A33-8DE1-229BB5B923A5}" srcOrd="0" destOrd="0" presId="urn:microsoft.com/office/officeart/2005/8/layout/orgChart1"/>
    <dgm:cxn modelId="{0DC5C757-7128-4299-A5A0-8E02CB002E48}" type="presParOf" srcId="{764ECF3A-1767-4A33-8DE1-229BB5B923A5}" destId="{1371BFCA-61D5-4562-A6B1-2CCF7C0C65FE}" srcOrd="0" destOrd="0" presId="urn:microsoft.com/office/officeart/2005/8/layout/orgChart1"/>
    <dgm:cxn modelId="{B2D1C699-12B7-48C7-A398-351A680B5BC7}" type="presParOf" srcId="{764ECF3A-1767-4A33-8DE1-229BB5B923A5}" destId="{B559077D-C7A1-4FFA-AF7C-F04969E70EE9}" srcOrd="1" destOrd="0" presId="urn:microsoft.com/office/officeart/2005/8/layout/orgChart1"/>
    <dgm:cxn modelId="{BEF62AF7-37AF-400C-A721-23FB7BA47F46}" type="presParOf" srcId="{676B4853-2F15-405B-987E-600F7CD95A1A}" destId="{869C8802-C264-4DA2-8C6E-912F2E3E1563}" srcOrd="1" destOrd="0" presId="urn:microsoft.com/office/officeart/2005/8/layout/orgChart1"/>
    <dgm:cxn modelId="{657B3F35-9952-46C8-9067-6DCD497BCBF3}" type="presParOf" srcId="{869C8802-C264-4DA2-8C6E-912F2E3E1563}" destId="{C00C053C-E6B5-44DE-8125-60DABEE59E05}" srcOrd="0" destOrd="0" presId="urn:microsoft.com/office/officeart/2005/8/layout/orgChart1"/>
    <dgm:cxn modelId="{252E06A7-8734-405C-BBD1-53BCAED28D2E}" type="presParOf" srcId="{869C8802-C264-4DA2-8C6E-912F2E3E1563}" destId="{01F393CE-03FD-49C4-9FB0-B6C6C5D66E4E}" srcOrd="1" destOrd="0" presId="urn:microsoft.com/office/officeart/2005/8/layout/orgChart1"/>
    <dgm:cxn modelId="{D967D268-2CB9-41E4-A6E4-40CD27914777}" type="presParOf" srcId="{01F393CE-03FD-49C4-9FB0-B6C6C5D66E4E}" destId="{2BB20E66-B43A-4EFF-9958-CED52AEB7EC5}" srcOrd="0" destOrd="0" presId="urn:microsoft.com/office/officeart/2005/8/layout/orgChart1"/>
    <dgm:cxn modelId="{E793ED72-EE0A-4C19-983B-9531C54D01E7}" type="presParOf" srcId="{2BB20E66-B43A-4EFF-9958-CED52AEB7EC5}" destId="{E59C6361-886D-4045-A111-38A26F453389}" srcOrd="0" destOrd="0" presId="urn:microsoft.com/office/officeart/2005/8/layout/orgChart1"/>
    <dgm:cxn modelId="{3E0A3A15-B519-4D31-9011-AEE83F6E4764}" type="presParOf" srcId="{2BB20E66-B43A-4EFF-9958-CED52AEB7EC5}" destId="{581FA72C-9B12-4702-AD73-7A6E6950A78D}" srcOrd="1" destOrd="0" presId="urn:microsoft.com/office/officeart/2005/8/layout/orgChart1"/>
    <dgm:cxn modelId="{94362CC3-FECB-440A-BD00-40D7C4B20951}" type="presParOf" srcId="{01F393CE-03FD-49C4-9FB0-B6C6C5D66E4E}" destId="{D10C5D4A-AE51-40A4-8A4A-3A9AB7229CC7}" srcOrd="1" destOrd="0" presId="urn:microsoft.com/office/officeart/2005/8/layout/orgChart1"/>
    <dgm:cxn modelId="{82786430-0C70-41D7-82D2-8F012B290007}" type="presParOf" srcId="{01F393CE-03FD-49C4-9FB0-B6C6C5D66E4E}" destId="{7DE9B68E-064E-4A29-9AFF-DC59726604A7}" srcOrd="2" destOrd="0" presId="urn:microsoft.com/office/officeart/2005/8/layout/orgChart1"/>
    <dgm:cxn modelId="{35EC63AE-66B9-47DF-B118-105FBA6FBE9D}" type="presParOf" srcId="{869C8802-C264-4DA2-8C6E-912F2E3E1563}" destId="{5DEE137D-8441-4B3C-B73A-D37231907ADE}" srcOrd="2" destOrd="0" presId="urn:microsoft.com/office/officeart/2005/8/layout/orgChart1"/>
    <dgm:cxn modelId="{18BFA86D-2928-41B4-A818-EF1E9AA63C89}" type="presParOf" srcId="{869C8802-C264-4DA2-8C6E-912F2E3E1563}" destId="{F7FD3443-3AE0-4634-9395-A9B84C0FB114}" srcOrd="3" destOrd="0" presId="urn:microsoft.com/office/officeart/2005/8/layout/orgChart1"/>
    <dgm:cxn modelId="{CB4D8D9F-A3DF-4DE6-AA58-B9CD8F674439}" type="presParOf" srcId="{F7FD3443-3AE0-4634-9395-A9B84C0FB114}" destId="{F4FB9D75-3242-4BC3-8659-6C8D006B78FD}" srcOrd="0" destOrd="0" presId="urn:microsoft.com/office/officeart/2005/8/layout/orgChart1"/>
    <dgm:cxn modelId="{76F6FB86-8A51-44B8-A18B-8A3581E778E1}" type="presParOf" srcId="{F4FB9D75-3242-4BC3-8659-6C8D006B78FD}" destId="{B3058BAA-4AF4-413D-9FB2-AE52DB36D3F9}" srcOrd="0" destOrd="0" presId="urn:microsoft.com/office/officeart/2005/8/layout/orgChart1"/>
    <dgm:cxn modelId="{8C111E9C-DADC-4386-ADCE-74E20D30B546}" type="presParOf" srcId="{F4FB9D75-3242-4BC3-8659-6C8D006B78FD}" destId="{107C1DEC-DB6C-487C-915A-C0ED64A4B21A}" srcOrd="1" destOrd="0" presId="urn:microsoft.com/office/officeart/2005/8/layout/orgChart1"/>
    <dgm:cxn modelId="{3243C990-476B-44C7-94F2-74431D22F2C7}" type="presParOf" srcId="{F7FD3443-3AE0-4634-9395-A9B84C0FB114}" destId="{DBD70616-06BF-4838-899E-4F293D16F927}" srcOrd="1" destOrd="0" presId="urn:microsoft.com/office/officeart/2005/8/layout/orgChart1"/>
    <dgm:cxn modelId="{3C6D345D-A8E2-4362-9A8F-06CCBD6BEDF1}" type="presParOf" srcId="{F7FD3443-3AE0-4634-9395-A9B84C0FB114}" destId="{C94ED438-9E9E-4FB2-9F3B-1789D814AED7}" srcOrd="2" destOrd="0" presId="urn:microsoft.com/office/officeart/2005/8/layout/orgChart1"/>
    <dgm:cxn modelId="{15592BA0-E35F-4DE8-8FB3-78ECE16D692F}" type="presParOf" srcId="{676B4853-2F15-405B-987E-600F7CD95A1A}" destId="{8502DD48-45FB-4B8D-A36C-D290B3D76771}" srcOrd="2" destOrd="0" presId="urn:microsoft.com/office/officeart/2005/8/layout/orgChart1"/>
    <dgm:cxn modelId="{59A7BB95-7335-43F3-A481-FF7E1E8C6E7C}" type="presParOf" srcId="{1302130C-2AE7-4C6B-8E8F-BEA7F87659D2}" destId="{C37E9016-1443-49D1-95F1-26055FC18B7E}" srcOrd="2" destOrd="0" presId="urn:microsoft.com/office/officeart/2005/8/layout/orgChart1"/>
    <dgm:cxn modelId="{35F65EE2-F3ED-4865-A5D0-B70A6914453C}" type="presParOf" srcId="{1302130C-2AE7-4C6B-8E8F-BEA7F87659D2}" destId="{7793C683-72A5-462E-A438-78DE865F89FD}" srcOrd="3" destOrd="0" presId="urn:microsoft.com/office/officeart/2005/8/layout/orgChart1"/>
    <dgm:cxn modelId="{3FE5D11F-2670-4EBB-BCD3-4E9EFB6C217B}" type="presParOf" srcId="{7793C683-72A5-462E-A438-78DE865F89FD}" destId="{45113944-30D1-4BC1-8355-6CF687856C02}" srcOrd="0" destOrd="0" presId="urn:microsoft.com/office/officeart/2005/8/layout/orgChart1"/>
    <dgm:cxn modelId="{AE831513-0E67-4AB0-8406-6A3B5F06A41D}" type="presParOf" srcId="{45113944-30D1-4BC1-8355-6CF687856C02}" destId="{790B139A-82C6-4232-9862-219595DD5CB9}" srcOrd="0" destOrd="0" presId="urn:microsoft.com/office/officeart/2005/8/layout/orgChart1"/>
    <dgm:cxn modelId="{13D6ED3E-447D-4BBD-920E-31E2C7ABF458}" type="presParOf" srcId="{45113944-30D1-4BC1-8355-6CF687856C02}" destId="{E21C195C-A0DC-42BD-86B7-298ADE732AE7}" srcOrd="1" destOrd="0" presId="urn:microsoft.com/office/officeart/2005/8/layout/orgChart1"/>
    <dgm:cxn modelId="{654CC32C-625C-4D4F-8DB5-29D21DE41034}" type="presParOf" srcId="{7793C683-72A5-462E-A438-78DE865F89FD}" destId="{80E5EA10-598C-4A22-A622-CC9872E4E697}" srcOrd="1" destOrd="0" presId="urn:microsoft.com/office/officeart/2005/8/layout/orgChart1"/>
    <dgm:cxn modelId="{35F99F2E-82EE-402E-8768-CC36FBB94864}" type="presParOf" srcId="{80E5EA10-598C-4A22-A622-CC9872E4E697}" destId="{CFEF9FF4-9B68-4E3B-BB9B-32D503CA4014}" srcOrd="0" destOrd="0" presId="urn:microsoft.com/office/officeart/2005/8/layout/orgChart1"/>
    <dgm:cxn modelId="{1452B927-59C5-4A35-B074-9CCA6F3683ED}" type="presParOf" srcId="{80E5EA10-598C-4A22-A622-CC9872E4E697}" destId="{4C9EA386-E59E-4B5A-AD61-439CF21E16DF}" srcOrd="1" destOrd="0" presId="urn:microsoft.com/office/officeart/2005/8/layout/orgChart1"/>
    <dgm:cxn modelId="{430906C5-589F-4081-9E01-064B644881CA}" type="presParOf" srcId="{4C9EA386-E59E-4B5A-AD61-439CF21E16DF}" destId="{A36B733E-38CF-4053-A253-EAFC003E061D}" srcOrd="0" destOrd="0" presId="urn:microsoft.com/office/officeart/2005/8/layout/orgChart1"/>
    <dgm:cxn modelId="{1E56ADF7-BCEC-47E5-A78E-F37E0E7AB9B3}" type="presParOf" srcId="{A36B733E-38CF-4053-A253-EAFC003E061D}" destId="{0D0E860B-01C1-4277-8931-6E2D71D07A80}" srcOrd="0" destOrd="0" presId="urn:microsoft.com/office/officeart/2005/8/layout/orgChart1"/>
    <dgm:cxn modelId="{A3AE7A98-DC3C-450D-BFF5-73AA65C2D51F}" type="presParOf" srcId="{A36B733E-38CF-4053-A253-EAFC003E061D}" destId="{64C8C09C-C31D-422E-B862-63D0BBF91351}" srcOrd="1" destOrd="0" presId="urn:microsoft.com/office/officeart/2005/8/layout/orgChart1"/>
    <dgm:cxn modelId="{88A3824C-A52E-4FBE-B0F0-875AD6920581}" type="presParOf" srcId="{4C9EA386-E59E-4B5A-AD61-439CF21E16DF}" destId="{C3786E01-B044-4666-9528-3FBE5C259B78}" srcOrd="1" destOrd="0" presId="urn:microsoft.com/office/officeart/2005/8/layout/orgChart1"/>
    <dgm:cxn modelId="{DA7B1093-901D-4EEB-923F-321108E5CEA4}" type="presParOf" srcId="{4C9EA386-E59E-4B5A-AD61-439CF21E16DF}" destId="{B1052F28-07F2-4821-AB00-4C4A12A463E7}" srcOrd="2" destOrd="0" presId="urn:microsoft.com/office/officeart/2005/8/layout/orgChart1"/>
    <dgm:cxn modelId="{46550DE7-74AB-44F3-8BCE-D791F265CC49}" type="presParOf" srcId="{80E5EA10-598C-4A22-A622-CC9872E4E697}" destId="{C987A6E7-D79F-4D26-AE78-559C6B6D5504}" srcOrd="2" destOrd="0" presId="urn:microsoft.com/office/officeart/2005/8/layout/orgChart1"/>
    <dgm:cxn modelId="{EEE5C5D9-6592-4F27-BDF7-7C931D15780C}" type="presParOf" srcId="{80E5EA10-598C-4A22-A622-CC9872E4E697}" destId="{DF8D7DB2-3E27-4F84-8F51-28E9DD99B7ED}" srcOrd="3" destOrd="0" presId="urn:microsoft.com/office/officeart/2005/8/layout/orgChart1"/>
    <dgm:cxn modelId="{9AF92CD7-593A-4724-8725-F59258105071}" type="presParOf" srcId="{DF8D7DB2-3E27-4F84-8F51-28E9DD99B7ED}" destId="{331099E3-F479-4517-BE61-11D5518B62D7}" srcOrd="0" destOrd="0" presId="urn:microsoft.com/office/officeart/2005/8/layout/orgChart1"/>
    <dgm:cxn modelId="{CD8DA881-2AFA-4A60-A29F-E4C6761927F4}" type="presParOf" srcId="{331099E3-F479-4517-BE61-11D5518B62D7}" destId="{9E6E2B88-0FB3-4116-A6D5-624F739B0C4F}" srcOrd="0" destOrd="0" presId="urn:microsoft.com/office/officeart/2005/8/layout/orgChart1"/>
    <dgm:cxn modelId="{269DA99D-A9AE-4A16-AAC3-A0E448F25AB3}" type="presParOf" srcId="{331099E3-F479-4517-BE61-11D5518B62D7}" destId="{370D09FE-7F52-417E-A3D2-6A610CBE5262}" srcOrd="1" destOrd="0" presId="urn:microsoft.com/office/officeart/2005/8/layout/orgChart1"/>
    <dgm:cxn modelId="{4582BF1B-26C3-4643-8B39-1B93FA81AC33}" type="presParOf" srcId="{DF8D7DB2-3E27-4F84-8F51-28E9DD99B7ED}" destId="{48458019-8A45-48AA-B6AE-F24AA026E36A}" srcOrd="1" destOrd="0" presId="urn:microsoft.com/office/officeart/2005/8/layout/orgChart1"/>
    <dgm:cxn modelId="{63B5120A-554D-4D7C-A586-49F987558D92}" type="presParOf" srcId="{DF8D7DB2-3E27-4F84-8F51-28E9DD99B7ED}" destId="{DFBD8071-87AC-454A-B3DF-9419DC8E9B06}" srcOrd="2" destOrd="0" presId="urn:microsoft.com/office/officeart/2005/8/layout/orgChart1"/>
    <dgm:cxn modelId="{E2E48593-3A2B-4A71-A7A2-9719C1A86D04}" type="presParOf" srcId="{7793C683-72A5-462E-A438-78DE865F89FD}" destId="{F153BE13-5307-41B2-873F-5D92C5BA91C2}" srcOrd="2" destOrd="0" presId="urn:microsoft.com/office/officeart/2005/8/layout/orgChart1"/>
    <dgm:cxn modelId="{A2F87D4D-3B02-490D-88E4-686F2289FAD9}" type="presParOf" srcId="{D3D4C01A-A615-458F-B58D-532547B81F75}" destId="{DF7215C5-D1B5-4183-A8BF-7371CEB5A84B}" srcOrd="2" destOrd="0" presId="urn:microsoft.com/office/officeart/2005/8/layout/orgChart1"/>
    <dgm:cxn modelId="{744496D6-FB7C-406B-A43D-978C2B00B4FA}" type="presParOf" srcId="{11E8D660-DDD5-4332-AB02-B5F1D918634C}" destId="{854CBCAB-7A0B-42B7-B492-F12C346E5170}" srcOrd="2" destOrd="0" presId="urn:microsoft.com/office/officeart/2005/8/layout/orgChart1"/>
    <dgm:cxn modelId="{9FDCBF94-6F3E-4D21-9903-A4E149F0ED23}" type="presParOf" srcId="{11E8D660-DDD5-4332-AB02-B5F1D918634C}" destId="{B3FE3530-04E7-4BBA-9A28-FFA43B5E50A9}" srcOrd="3" destOrd="0" presId="urn:microsoft.com/office/officeart/2005/8/layout/orgChart1"/>
    <dgm:cxn modelId="{A68DDF5A-838F-4284-B0FC-341665623478}" type="presParOf" srcId="{B3FE3530-04E7-4BBA-9A28-FFA43B5E50A9}" destId="{C5917F8A-E376-4731-8F98-68B520C0FA26}" srcOrd="0" destOrd="0" presId="urn:microsoft.com/office/officeart/2005/8/layout/orgChart1"/>
    <dgm:cxn modelId="{E2DE4E9B-8A36-4509-877C-DBEF5A042E78}" type="presParOf" srcId="{C5917F8A-E376-4731-8F98-68B520C0FA26}" destId="{5C76AF95-31CB-4594-A780-03A2C0DBE02D}" srcOrd="0" destOrd="0" presId="urn:microsoft.com/office/officeart/2005/8/layout/orgChart1"/>
    <dgm:cxn modelId="{8B91DA94-23AF-4AE2-BF9E-4978394898EA}" type="presParOf" srcId="{C5917F8A-E376-4731-8F98-68B520C0FA26}" destId="{562D5CF6-5ABF-4DFB-815F-7D3C263B8F6D}" srcOrd="1" destOrd="0" presId="urn:microsoft.com/office/officeart/2005/8/layout/orgChart1"/>
    <dgm:cxn modelId="{C7E2E42E-A161-40E7-A0E5-C04B58F79837}" type="presParOf" srcId="{B3FE3530-04E7-4BBA-9A28-FFA43B5E50A9}" destId="{2979BDE4-08D8-4710-8135-75951F2DD72B}" srcOrd="1" destOrd="0" presId="urn:microsoft.com/office/officeart/2005/8/layout/orgChart1"/>
    <dgm:cxn modelId="{6B376BBC-5297-44FF-8FCD-D112CFDF8A75}" type="presParOf" srcId="{2979BDE4-08D8-4710-8135-75951F2DD72B}" destId="{9848D86C-CC85-4A80-A4F7-7D381AC83559}" srcOrd="0" destOrd="0" presId="urn:microsoft.com/office/officeart/2005/8/layout/orgChart1"/>
    <dgm:cxn modelId="{48C15DC5-2EB3-4A2E-9E4A-E92E4EDC1DB0}" type="presParOf" srcId="{2979BDE4-08D8-4710-8135-75951F2DD72B}" destId="{02A657A7-32CB-441A-998E-C640E8436411}" srcOrd="1" destOrd="0" presId="urn:microsoft.com/office/officeart/2005/8/layout/orgChart1"/>
    <dgm:cxn modelId="{71D37A27-0712-4AFD-BE2F-164EC703D8BF}" type="presParOf" srcId="{02A657A7-32CB-441A-998E-C640E8436411}" destId="{CF44EC84-1C25-44EE-87CE-27C8B4390595}" srcOrd="0" destOrd="0" presId="urn:microsoft.com/office/officeart/2005/8/layout/orgChart1"/>
    <dgm:cxn modelId="{4C151355-471B-4300-8B8C-042631707DCD}" type="presParOf" srcId="{CF44EC84-1C25-44EE-87CE-27C8B4390595}" destId="{9524F0FE-7AEA-422D-8C47-48E475864522}" srcOrd="0" destOrd="0" presId="urn:microsoft.com/office/officeart/2005/8/layout/orgChart1"/>
    <dgm:cxn modelId="{B81F657B-7F7E-4C15-98D3-DD13D14D9E77}" type="presParOf" srcId="{CF44EC84-1C25-44EE-87CE-27C8B4390595}" destId="{6889562D-6732-4D7C-BE69-7F5FFB9D5F41}" srcOrd="1" destOrd="0" presId="urn:microsoft.com/office/officeart/2005/8/layout/orgChart1"/>
    <dgm:cxn modelId="{94664D10-053A-44D7-BEF9-D0D10F40234A}" type="presParOf" srcId="{02A657A7-32CB-441A-998E-C640E8436411}" destId="{663109B4-8DEB-4B52-AFB6-980FDCE7B59B}" srcOrd="1" destOrd="0" presId="urn:microsoft.com/office/officeart/2005/8/layout/orgChart1"/>
    <dgm:cxn modelId="{75604CB0-A716-4814-BF0C-F0FBAEF6265C}" type="presParOf" srcId="{02A657A7-32CB-441A-998E-C640E8436411}" destId="{CE514851-707A-4690-92D4-4DBF8E07B86A}" srcOrd="2" destOrd="0" presId="urn:microsoft.com/office/officeart/2005/8/layout/orgChart1"/>
    <dgm:cxn modelId="{7C15F910-9AEF-4ECC-B678-78482D7404B6}" type="presParOf" srcId="{2979BDE4-08D8-4710-8135-75951F2DD72B}" destId="{A65182E5-0B1E-4403-A972-7B06D6FD0A4A}" srcOrd="2" destOrd="0" presId="urn:microsoft.com/office/officeart/2005/8/layout/orgChart1"/>
    <dgm:cxn modelId="{6E7F4898-0183-490C-852C-EC319485A80F}" type="presParOf" srcId="{2979BDE4-08D8-4710-8135-75951F2DD72B}" destId="{453830B9-DBCD-4C14-A6E0-A0D157EE44B6}" srcOrd="3" destOrd="0" presId="urn:microsoft.com/office/officeart/2005/8/layout/orgChart1"/>
    <dgm:cxn modelId="{E0BDB26B-82E6-45D6-A542-E25CD78D1232}" type="presParOf" srcId="{453830B9-DBCD-4C14-A6E0-A0D157EE44B6}" destId="{AF7E245F-DC51-44FC-901C-C5A488F626CB}" srcOrd="0" destOrd="0" presId="urn:microsoft.com/office/officeart/2005/8/layout/orgChart1"/>
    <dgm:cxn modelId="{0419D64B-5DB1-4171-B272-EBC1DAC27567}" type="presParOf" srcId="{AF7E245F-DC51-44FC-901C-C5A488F626CB}" destId="{3C136175-5440-4DB7-B625-8862C38A2D34}" srcOrd="0" destOrd="0" presId="urn:microsoft.com/office/officeart/2005/8/layout/orgChart1"/>
    <dgm:cxn modelId="{E75435C1-944E-4035-A851-2052CE87016A}" type="presParOf" srcId="{AF7E245F-DC51-44FC-901C-C5A488F626CB}" destId="{8B8E4BF7-4565-4194-BD51-88C9C018D4FB}" srcOrd="1" destOrd="0" presId="urn:microsoft.com/office/officeart/2005/8/layout/orgChart1"/>
    <dgm:cxn modelId="{6F3131D8-69B1-4F96-B60E-00006EA043A8}" type="presParOf" srcId="{453830B9-DBCD-4C14-A6E0-A0D157EE44B6}" destId="{1FC1D782-9DEE-4AEC-A7E8-F309686EC52D}" srcOrd="1" destOrd="0" presId="urn:microsoft.com/office/officeart/2005/8/layout/orgChart1"/>
    <dgm:cxn modelId="{0A0F16D9-D3E0-47AD-AC3A-6C3B2C1FF8CE}" type="presParOf" srcId="{453830B9-DBCD-4C14-A6E0-A0D157EE44B6}" destId="{2B788B6D-7852-4ECD-B534-2CC7D83CF692}" srcOrd="2" destOrd="0" presId="urn:microsoft.com/office/officeart/2005/8/layout/orgChart1"/>
    <dgm:cxn modelId="{A8AA3FB1-886B-45C8-852A-CC23537B17F0}" type="presParOf" srcId="{B3FE3530-04E7-4BBA-9A28-FFA43B5E50A9}" destId="{DC593B4A-3907-42F5-B933-8D9F232767FD}" srcOrd="2" destOrd="0" presId="urn:microsoft.com/office/officeart/2005/8/layout/orgChart1"/>
    <dgm:cxn modelId="{F8621441-87CE-44C4-81A2-6553C4FFCC3F}" type="presParOf" srcId="{758121AD-9961-49AB-8F70-D3E86C684A08}" destId="{490AFA03-2C46-4982-BD2E-08EDCCB848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7B17C9-708E-3A4F-84A7-0F889C8F2BEA}" type="doc">
      <dgm:prSet loTypeId="urn:microsoft.com/office/officeart/2005/8/layout/vList5" loCatId="hierarchy" qsTypeId="urn:microsoft.com/office/officeart/2005/8/quickstyle/simple4" qsCatId="simple" csTypeId="urn:microsoft.com/office/officeart/2005/8/colors/accent1_2" csCatId="accent1" phldr="1"/>
      <dgm:spPr/>
      <dgm:t>
        <a:bodyPr/>
        <a:lstStyle/>
        <a:p>
          <a:endParaRPr lang="en-US"/>
        </a:p>
      </dgm:t>
    </dgm:pt>
    <dgm:pt modelId="{D4F0D59D-9DC7-B34B-B46E-670D19B52A66}">
      <dgm:prSet phldrT="[Text]"/>
      <dgm:spPr/>
      <dgm:t>
        <a:bodyPr/>
        <a:lstStyle/>
        <a:p>
          <a:r>
            <a:rPr lang="en-US" b="1" dirty="0" smtClean="0"/>
            <a:t>New Features and Fix Bugs </a:t>
          </a:r>
          <a:endParaRPr lang="en-US" b="1" dirty="0"/>
        </a:p>
      </dgm:t>
    </dgm:pt>
    <dgm:pt modelId="{ED697B16-E528-F14D-8BF1-EDAF90C56066}" type="parTrans" cxnId="{5D321421-1332-B14C-B7B0-2DE11B73FA11}">
      <dgm:prSet/>
      <dgm:spPr/>
      <dgm:t>
        <a:bodyPr/>
        <a:lstStyle/>
        <a:p>
          <a:endParaRPr lang="en-US"/>
        </a:p>
      </dgm:t>
    </dgm:pt>
    <dgm:pt modelId="{808B0B32-FAF7-DA41-B65A-50AB91C574FE}" type="sibTrans" cxnId="{5D321421-1332-B14C-B7B0-2DE11B73FA11}">
      <dgm:prSet/>
      <dgm:spPr/>
      <dgm:t>
        <a:bodyPr/>
        <a:lstStyle/>
        <a:p>
          <a:endParaRPr lang="en-US"/>
        </a:p>
      </dgm:t>
    </dgm:pt>
    <dgm:pt modelId="{A1CD3163-6079-E94E-8222-9E20C37E50E6}">
      <dgm:prSet phldrT="[Text]"/>
      <dgm:spPr/>
      <dgm:t>
        <a:bodyPr/>
        <a:lstStyle/>
        <a:p>
          <a:r>
            <a:rPr lang="en-US" b="1" dirty="0" smtClean="0"/>
            <a:t>Testing</a:t>
          </a:r>
          <a:endParaRPr lang="en-US" b="1" dirty="0"/>
        </a:p>
      </dgm:t>
    </dgm:pt>
    <dgm:pt modelId="{958CDE42-B8DC-8045-952D-446BE8720365}" type="parTrans" cxnId="{9DC51DBC-F21C-4142-81FE-D6B069284C2B}">
      <dgm:prSet/>
      <dgm:spPr/>
      <dgm:t>
        <a:bodyPr/>
        <a:lstStyle/>
        <a:p>
          <a:endParaRPr lang="en-US"/>
        </a:p>
      </dgm:t>
    </dgm:pt>
    <dgm:pt modelId="{A41231A1-D08A-F140-A96E-B55936E9E673}" type="sibTrans" cxnId="{9DC51DBC-F21C-4142-81FE-D6B069284C2B}">
      <dgm:prSet/>
      <dgm:spPr/>
      <dgm:t>
        <a:bodyPr/>
        <a:lstStyle/>
        <a:p>
          <a:endParaRPr lang="en-US"/>
        </a:p>
      </dgm:t>
    </dgm:pt>
    <dgm:pt modelId="{36DD4EEB-9566-A944-B425-3B7A8B8C2638}">
      <dgm:prSet phldrT="[Text]"/>
      <dgm:spPr/>
      <dgm:t>
        <a:bodyPr/>
        <a:lstStyle/>
        <a:p>
          <a:r>
            <a:rPr lang="en-US" b="1" dirty="0" smtClean="0"/>
            <a:t>Document</a:t>
          </a:r>
          <a:endParaRPr lang="en-US" b="1" dirty="0"/>
        </a:p>
      </dgm:t>
    </dgm:pt>
    <dgm:pt modelId="{2EC9BB66-6BEA-3A4A-AA94-2D7C349E135F}" type="parTrans" cxnId="{A020BAEF-F1F0-C140-BDDC-CFE5224C0851}">
      <dgm:prSet/>
      <dgm:spPr/>
      <dgm:t>
        <a:bodyPr/>
        <a:lstStyle/>
        <a:p>
          <a:endParaRPr lang="en-US"/>
        </a:p>
      </dgm:t>
    </dgm:pt>
    <dgm:pt modelId="{C1C812D8-C395-3E49-AFCE-1E30F5C350A9}" type="sibTrans" cxnId="{A020BAEF-F1F0-C140-BDDC-CFE5224C0851}">
      <dgm:prSet/>
      <dgm:spPr/>
      <dgm:t>
        <a:bodyPr/>
        <a:lstStyle/>
        <a:p>
          <a:endParaRPr lang="en-US"/>
        </a:p>
      </dgm:t>
    </dgm:pt>
    <dgm:pt modelId="{ABE3E005-C1B3-CE47-936D-3AD374BF1740}">
      <dgm:prSet phldrT="[Text]"/>
      <dgm:spPr/>
      <dgm:t>
        <a:bodyPr/>
        <a:lstStyle/>
        <a:p>
          <a:r>
            <a:rPr lang="en-US" b="1" dirty="0" smtClean="0">
              <a:solidFill>
                <a:srgbClr val="000000"/>
              </a:solidFill>
              <a:latin typeface="Arial" panose="020B0604020202020204" pitchFamily="34" charset="0"/>
              <a:cs typeface="Arial" panose="020B0604020202020204" pitchFamily="34" charset="0"/>
            </a:rPr>
            <a:t>Updated activity diagram, GitHub wiki, and </a:t>
          </a:r>
          <a:r>
            <a:rPr lang="en-US" b="1" dirty="0" err="1" smtClean="0">
              <a:solidFill>
                <a:srgbClr val="000000"/>
              </a:solidFill>
              <a:latin typeface="Arial" panose="020B0604020202020204" pitchFamily="34" charset="0"/>
              <a:cs typeface="Arial" panose="020B0604020202020204" pitchFamily="34" charset="0"/>
            </a:rPr>
            <a:t>GRNmap</a:t>
          </a:r>
          <a:r>
            <a:rPr lang="en-US" b="1" dirty="0" smtClean="0">
              <a:solidFill>
                <a:srgbClr val="000000"/>
              </a:solidFill>
              <a:latin typeface="Arial" panose="020B0604020202020204" pitchFamily="34" charset="0"/>
              <a:cs typeface="Arial" panose="020B0604020202020204" pitchFamily="34" charset="0"/>
            </a:rPr>
            <a:t> website</a:t>
          </a:r>
          <a:endParaRPr lang="en-US" b="1" dirty="0">
            <a:solidFill>
              <a:srgbClr val="000000"/>
            </a:solidFill>
            <a:latin typeface="Arial" panose="020B0604020202020204" pitchFamily="34" charset="0"/>
            <a:cs typeface="Arial" panose="020B0604020202020204" pitchFamily="34" charset="0"/>
          </a:endParaRPr>
        </a:p>
      </dgm:t>
    </dgm:pt>
    <dgm:pt modelId="{9C6340BE-AC39-D340-94B6-63F67EFC747A}" type="parTrans" cxnId="{FEE5E64F-3944-ED40-9813-59349909F710}">
      <dgm:prSet/>
      <dgm:spPr/>
      <dgm:t>
        <a:bodyPr/>
        <a:lstStyle/>
        <a:p>
          <a:endParaRPr lang="en-US"/>
        </a:p>
      </dgm:t>
    </dgm:pt>
    <dgm:pt modelId="{4317F9B6-19F0-E440-AA75-3C13812DC36D}" type="sibTrans" cxnId="{FEE5E64F-3944-ED40-9813-59349909F710}">
      <dgm:prSet/>
      <dgm:spPr/>
      <dgm:t>
        <a:bodyPr/>
        <a:lstStyle/>
        <a:p>
          <a:endParaRPr lang="en-US"/>
        </a:p>
      </dgm:t>
    </dgm:pt>
    <dgm:pt modelId="{9FCE7777-B263-F543-9015-A2638F6F8E0D}">
      <dgm:prSet/>
      <dgm:spPr/>
      <dgm:t>
        <a:bodyPr/>
        <a:lstStyle/>
        <a:p>
          <a:r>
            <a:rPr lang="en-US" b="1" dirty="0" smtClean="0"/>
            <a:t>Testing Framework</a:t>
          </a:r>
          <a:endParaRPr lang="en-US" b="1" dirty="0"/>
        </a:p>
      </dgm:t>
    </dgm:pt>
    <dgm:pt modelId="{C63CF1DD-8671-F147-99C7-0FF8BF906948}" type="parTrans" cxnId="{D3E8BE38-EC6A-4944-A5C1-7D38BE5ABD22}">
      <dgm:prSet/>
      <dgm:spPr/>
      <dgm:t>
        <a:bodyPr/>
        <a:lstStyle/>
        <a:p>
          <a:endParaRPr lang="en-US"/>
        </a:p>
      </dgm:t>
    </dgm:pt>
    <dgm:pt modelId="{715E725A-FB33-0045-BDD6-CB42AA8A361F}" type="sibTrans" cxnId="{D3E8BE38-EC6A-4944-A5C1-7D38BE5ABD22}">
      <dgm:prSet/>
      <dgm:spPr/>
      <dgm:t>
        <a:bodyPr/>
        <a:lstStyle/>
        <a:p>
          <a:endParaRPr lang="en-US"/>
        </a:p>
      </dgm:t>
    </dgm:pt>
    <dgm:pt modelId="{9CF18280-2002-EB41-8F2A-C3807F4811E7}">
      <dgm:prSet/>
      <dgm:spPr/>
      <dgm:t>
        <a:bodyPr/>
        <a:lstStyle/>
        <a:p>
          <a:r>
            <a:rPr lang="en-US" b="1" dirty="0" smtClean="0">
              <a:latin typeface="Arial" panose="020B0604020202020204" pitchFamily="34" charset="0"/>
              <a:cs typeface="Arial" panose="020B0604020202020204" pitchFamily="34" charset="0"/>
            </a:rPr>
            <a:t>Currently working to automate testing</a:t>
          </a:r>
          <a:endParaRPr lang="en-US" b="1" dirty="0">
            <a:latin typeface="Arial" panose="020B0604020202020204" pitchFamily="34" charset="0"/>
            <a:cs typeface="Arial" panose="020B0604020202020204" pitchFamily="34" charset="0"/>
          </a:endParaRPr>
        </a:p>
      </dgm:t>
    </dgm:pt>
    <dgm:pt modelId="{2CCB3D0C-C3E3-F34F-8473-54C6399EA7DD}" type="parTrans" cxnId="{81821794-68E0-E145-A0BB-FB7A43E19098}">
      <dgm:prSet/>
      <dgm:spPr/>
      <dgm:t>
        <a:bodyPr/>
        <a:lstStyle/>
        <a:p>
          <a:endParaRPr lang="en-US"/>
        </a:p>
      </dgm:t>
    </dgm:pt>
    <dgm:pt modelId="{81F6DCDC-FF26-3341-B597-AF8D3CCD8F44}" type="sibTrans" cxnId="{81821794-68E0-E145-A0BB-FB7A43E19098}">
      <dgm:prSet/>
      <dgm:spPr/>
      <dgm:t>
        <a:bodyPr/>
        <a:lstStyle/>
        <a:p>
          <a:endParaRPr lang="en-US"/>
        </a:p>
      </dgm:t>
    </dgm:pt>
    <dgm:pt modelId="{339F6076-3A51-344E-B885-49DBB65C36BC}">
      <dgm:prSet phldrT="[Text]"/>
      <dgm:spPr/>
      <dgm:t>
        <a:bodyPr/>
        <a:lstStyle/>
        <a:p>
          <a:r>
            <a:rPr lang="en-US" b="1" dirty="0" smtClean="0">
              <a:solidFill>
                <a:schemeClr val="tx1"/>
              </a:solidFill>
              <a:latin typeface="Arial"/>
              <a:cs typeface="Arial"/>
            </a:rPr>
            <a:t>Manual tests were performed to verify changes and check for bugs before releasing</a:t>
          </a:r>
          <a:endParaRPr lang="en-US" dirty="0">
            <a:solidFill>
              <a:schemeClr val="tx1"/>
            </a:solidFill>
            <a:latin typeface="Arial"/>
            <a:cs typeface="Arial"/>
          </a:endParaRPr>
        </a:p>
      </dgm:t>
    </dgm:pt>
    <dgm:pt modelId="{20F674E3-41BE-DF43-8212-CD63867875D3}" type="parTrans" cxnId="{F9D3255F-AB52-4D47-977F-1FBA1725096E}">
      <dgm:prSet/>
      <dgm:spPr/>
      <dgm:t>
        <a:bodyPr/>
        <a:lstStyle/>
        <a:p>
          <a:endParaRPr lang="en-US"/>
        </a:p>
      </dgm:t>
    </dgm:pt>
    <dgm:pt modelId="{FA148340-0692-B548-8533-4FF47A869006}" type="sibTrans" cxnId="{F9D3255F-AB52-4D47-977F-1FBA1725096E}">
      <dgm:prSet/>
      <dgm:spPr/>
      <dgm:t>
        <a:bodyPr/>
        <a:lstStyle/>
        <a:p>
          <a:endParaRPr lang="en-US"/>
        </a:p>
      </dgm:t>
    </dgm:pt>
    <dgm:pt modelId="{2F52D7A2-D231-6C47-8373-EE1A07FA7C08}">
      <dgm:prSet phldrT="[Text]"/>
      <dgm:spPr/>
      <dgm:t>
        <a:bodyPr/>
        <a:lstStyle/>
        <a:p>
          <a:r>
            <a:rPr lang="en-US" b="1" dirty="0" smtClean="0">
              <a:latin typeface="Arial" panose="020B0604020202020204" pitchFamily="34" charset="0"/>
              <a:cs typeface="Arial" panose="020B0604020202020204" pitchFamily="34" charset="0"/>
            </a:rPr>
            <a:t>Including changing names of worksheets, computing standard deviations, and creating optimization diagnostics output </a:t>
          </a:r>
          <a:endParaRPr lang="en-US" b="1" dirty="0">
            <a:latin typeface="Arial" panose="020B0604020202020204" pitchFamily="34" charset="0"/>
            <a:cs typeface="Arial" panose="020B0604020202020204" pitchFamily="34" charset="0"/>
          </a:endParaRPr>
        </a:p>
      </dgm:t>
    </dgm:pt>
    <dgm:pt modelId="{4ADA2122-6350-CB49-A23D-3A6CFC1AEB04}" type="parTrans" cxnId="{4C5CA684-ADF0-9C43-90F3-666098A868AB}">
      <dgm:prSet/>
      <dgm:spPr/>
      <dgm:t>
        <a:bodyPr/>
        <a:lstStyle/>
        <a:p>
          <a:endParaRPr lang="en-US"/>
        </a:p>
      </dgm:t>
    </dgm:pt>
    <dgm:pt modelId="{DD8B4714-3999-F74F-9D25-C0F5123D728F}" type="sibTrans" cxnId="{4C5CA684-ADF0-9C43-90F3-666098A868AB}">
      <dgm:prSet/>
      <dgm:spPr/>
      <dgm:t>
        <a:bodyPr/>
        <a:lstStyle/>
        <a:p>
          <a:endParaRPr lang="en-US"/>
        </a:p>
      </dgm:t>
    </dgm:pt>
    <dgm:pt modelId="{3B6E7A53-EE06-BD43-8F51-2668CC033C86}">
      <dgm:prSet phldrT="[Text]"/>
      <dgm:spPr/>
      <dgm:t>
        <a:bodyPr/>
        <a:lstStyle/>
        <a:p>
          <a:endParaRPr lang="en-US" dirty="0">
            <a:solidFill>
              <a:schemeClr val="tx1"/>
            </a:solidFill>
            <a:latin typeface="Arial"/>
            <a:cs typeface="Arial"/>
          </a:endParaRPr>
        </a:p>
      </dgm:t>
    </dgm:pt>
    <dgm:pt modelId="{FBF366BD-975E-BE4C-A45F-A9DFA427F649}" type="parTrans" cxnId="{EE084182-F0A1-AF45-8338-50276626D588}">
      <dgm:prSet/>
      <dgm:spPr/>
      <dgm:t>
        <a:bodyPr/>
        <a:lstStyle/>
        <a:p>
          <a:endParaRPr lang="en-US"/>
        </a:p>
      </dgm:t>
    </dgm:pt>
    <dgm:pt modelId="{F666981F-403A-6943-BC0B-6B1F6C2AE742}" type="sibTrans" cxnId="{EE084182-F0A1-AF45-8338-50276626D588}">
      <dgm:prSet/>
      <dgm:spPr/>
      <dgm:t>
        <a:bodyPr/>
        <a:lstStyle/>
        <a:p>
          <a:endParaRPr lang="en-US"/>
        </a:p>
      </dgm:t>
    </dgm:pt>
    <dgm:pt modelId="{123F8F5F-E8F6-7543-9501-22CDD85EB861}" type="pres">
      <dgm:prSet presAssocID="{4B7B17C9-708E-3A4F-84A7-0F889C8F2BEA}" presName="Name0" presStyleCnt="0">
        <dgm:presLayoutVars>
          <dgm:dir/>
          <dgm:animLvl val="lvl"/>
          <dgm:resizeHandles val="exact"/>
        </dgm:presLayoutVars>
      </dgm:prSet>
      <dgm:spPr/>
      <dgm:t>
        <a:bodyPr/>
        <a:lstStyle/>
        <a:p>
          <a:endParaRPr lang="en-US"/>
        </a:p>
      </dgm:t>
    </dgm:pt>
    <dgm:pt modelId="{C22152BB-3DFA-AE40-8F3A-EBF7BD90C6D0}" type="pres">
      <dgm:prSet presAssocID="{D4F0D59D-9DC7-B34B-B46E-670D19B52A66}" presName="linNode" presStyleCnt="0"/>
      <dgm:spPr/>
    </dgm:pt>
    <dgm:pt modelId="{7B79E964-3097-794C-8150-D8363723C29E}" type="pres">
      <dgm:prSet presAssocID="{D4F0D59D-9DC7-B34B-B46E-670D19B52A66}" presName="parentText" presStyleLbl="node1" presStyleIdx="0" presStyleCnt="4">
        <dgm:presLayoutVars>
          <dgm:chMax val="1"/>
          <dgm:bulletEnabled val="1"/>
        </dgm:presLayoutVars>
      </dgm:prSet>
      <dgm:spPr>
        <a:prstGeom prst="downArrow">
          <a:avLst/>
        </a:prstGeom>
      </dgm:spPr>
      <dgm:t>
        <a:bodyPr/>
        <a:lstStyle/>
        <a:p>
          <a:endParaRPr lang="en-US"/>
        </a:p>
      </dgm:t>
    </dgm:pt>
    <dgm:pt modelId="{7F97F108-5FD8-2142-82C3-98BA4F9AEBB9}" type="pres">
      <dgm:prSet presAssocID="{D4F0D59D-9DC7-B34B-B46E-670D19B52A66}" presName="descendantText" presStyleLbl="alignAccFollowNode1" presStyleIdx="0" presStyleCnt="4">
        <dgm:presLayoutVars>
          <dgm:bulletEnabled val="1"/>
        </dgm:presLayoutVars>
      </dgm:prSet>
      <dgm:spPr/>
      <dgm:t>
        <a:bodyPr/>
        <a:lstStyle/>
        <a:p>
          <a:endParaRPr lang="en-US"/>
        </a:p>
      </dgm:t>
    </dgm:pt>
    <dgm:pt modelId="{5CE389AA-439E-0142-93DC-5FF79BF99B5F}" type="pres">
      <dgm:prSet presAssocID="{808B0B32-FAF7-DA41-B65A-50AB91C574FE}" presName="sp" presStyleCnt="0"/>
      <dgm:spPr/>
    </dgm:pt>
    <dgm:pt modelId="{E5C14A98-9732-5241-9F3E-D4F719F37FE2}" type="pres">
      <dgm:prSet presAssocID="{A1CD3163-6079-E94E-8222-9E20C37E50E6}" presName="linNode" presStyleCnt="0"/>
      <dgm:spPr/>
    </dgm:pt>
    <dgm:pt modelId="{DAF94965-66C4-0B41-9FBF-542F27781B95}" type="pres">
      <dgm:prSet presAssocID="{A1CD3163-6079-E94E-8222-9E20C37E50E6}" presName="parentText" presStyleLbl="node1" presStyleIdx="1" presStyleCnt="4">
        <dgm:presLayoutVars>
          <dgm:chMax val="1"/>
          <dgm:bulletEnabled val="1"/>
        </dgm:presLayoutVars>
      </dgm:prSet>
      <dgm:spPr>
        <a:prstGeom prst="downArrow">
          <a:avLst/>
        </a:prstGeom>
      </dgm:spPr>
      <dgm:t>
        <a:bodyPr/>
        <a:lstStyle/>
        <a:p>
          <a:endParaRPr lang="en-US"/>
        </a:p>
      </dgm:t>
    </dgm:pt>
    <dgm:pt modelId="{6A69C06F-A4C2-CB45-A4C6-FC9072D07D03}" type="pres">
      <dgm:prSet presAssocID="{A1CD3163-6079-E94E-8222-9E20C37E50E6}" presName="descendantText" presStyleLbl="alignAccFollowNode1" presStyleIdx="1" presStyleCnt="4">
        <dgm:presLayoutVars>
          <dgm:bulletEnabled val="1"/>
        </dgm:presLayoutVars>
      </dgm:prSet>
      <dgm:spPr/>
      <dgm:t>
        <a:bodyPr/>
        <a:lstStyle/>
        <a:p>
          <a:endParaRPr lang="en-US"/>
        </a:p>
      </dgm:t>
    </dgm:pt>
    <dgm:pt modelId="{29FD2CA0-D198-7F48-B9D0-3D89E531CE9A}" type="pres">
      <dgm:prSet presAssocID="{A41231A1-D08A-F140-A96E-B55936E9E673}" presName="sp" presStyleCnt="0"/>
      <dgm:spPr/>
    </dgm:pt>
    <dgm:pt modelId="{26C4C647-FD2E-D340-9902-D5BE4F1087F6}" type="pres">
      <dgm:prSet presAssocID="{36DD4EEB-9566-A944-B425-3B7A8B8C2638}" presName="linNode" presStyleCnt="0"/>
      <dgm:spPr/>
    </dgm:pt>
    <dgm:pt modelId="{F3A5EEA0-25CE-9F45-B46F-2419DB9470B0}" type="pres">
      <dgm:prSet presAssocID="{36DD4EEB-9566-A944-B425-3B7A8B8C2638}" presName="parentText" presStyleLbl="node1" presStyleIdx="2" presStyleCnt="4">
        <dgm:presLayoutVars>
          <dgm:chMax val="1"/>
          <dgm:bulletEnabled val="1"/>
        </dgm:presLayoutVars>
      </dgm:prSet>
      <dgm:spPr>
        <a:prstGeom prst="downArrow">
          <a:avLst/>
        </a:prstGeom>
      </dgm:spPr>
      <dgm:t>
        <a:bodyPr/>
        <a:lstStyle/>
        <a:p>
          <a:endParaRPr lang="en-US"/>
        </a:p>
      </dgm:t>
    </dgm:pt>
    <dgm:pt modelId="{59470097-BE65-5843-B38B-0F2FF24A9DEA}" type="pres">
      <dgm:prSet presAssocID="{36DD4EEB-9566-A944-B425-3B7A8B8C2638}" presName="descendantText" presStyleLbl="alignAccFollowNode1" presStyleIdx="2" presStyleCnt="4">
        <dgm:presLayoutVars>
          <dgm:bulletEnabled val="1"/>
        </dgm:presLayoutVars>
      </dgm:prSet>
      <dgm:spPr/>
      <dgm:t>
        <a:bodyPr/>
        <a:lstStyle/>
        <a:p>
          <a:endParaRPr lang="en-US"/>
        </a:p>
      </dgm:t>
    </dgm:pt>
    <dgm:pt modelId="{7C673576-CFC8-C645-8B2E-75307DA2D00B}" type="pres">
      <dgm:prSet presAssocID="{C1C812D8-C395-3E49-AFCE-1E30F5C350A9}" presName="sp" presStyleCnt="0"/>
      <dgm:spPr/>
    </dgm:pt>
    <dgm:pt modelId="{AEF7A8B4-5FD2-7F4E-974E-221B8A507667}" type="pres">
      <dgm:prSet presAssocID="{9FCE7777-B263-F543-9015-A2638F6F8E0D}" presName="linNode" presStyleCnt="0"/>
      <dgm:spPr/>
    </dgm:pt>
    <dgm:pt modelId="{F6DCA8B9-5C31-A84C-8D6A-B84B01BF541B}" type="pres">
      <dgm:prSet presAssocID="{9FCE7777-B263-F543-9015-A2638F6F8E0D}" presName="parentText" presStyleLbl="node1" presStyleIdx="3" presStyleCnt="4">
        <dgm:presLayoutVars>
          <dgm:chMax val="1"/>
          <dgm:bulletEnabled val="1"/>
        </dgm:presLayoutVars>
      </dgm:prSet>
      <dgm:spPr>
        <a:prstGeom prst="downArrow">
          <a:avLst/>
        </a:prstGeom>
      </dgm:spPr>
      <dgm:t>
        <a:bodyPr/>
        <a:lstStyle/>
        <a:p>
          <a:endParaRPr lang="en-US"/>
        </a:p>
      </dgm:t>
    </dgm:pt>
    <dgm:pt modelId="{B96D10A9-2F68-AD4F-8FCC-D7F366205F97}" type="pres">
      <dgm:prSet presAssocID="{9FCE7777-B263-F543-9015-A2638F6F8E0D}" presName="descendantText" presStyleLbl="alignAccFollowNode1" presStyleIdx="3" presStyleCnt="4">
        <dgm:presLayoutVars>
          <dgm:bulletEnabled val="1"/>
        </dgm:presLayoutVars>
      </dgm:prSet>
      <dgm:spPr/>
      <dgm:t>
        <a:bodyPr/>
        <a:lstStyle/>
        <a:p>
          <a:endParaRPr lang="en-US"/>
        </a:p>
      </dgm:t>
    </dgm:pt>
  </dgm:ptLst>
  <dgm:cxnLst>
    <dgm:cxn modelId="{A8B47D11-5D8C-4249-BDC0-6F635660029F}" type="presOf" srcId="{4B7B17C9-708E-3A4F-84A7-0F889C8F2BEA}" destId="{123F8F5F-E8F6-7543-9501-22CDD85EB861}" srcOrd="0" destOrd="0" presId="urn:microsoft.com/office/officeart/2005/8/layout/vList5"/>
    <dgm:cxn modelId="{EE52E6BF-0896-40EB-85D5-CD208E03120A}" type="presOf" srcId="{D4F0D59D-9DC7-B34B-B46E-670D19B52A66}" destId="{7B79E964-3097-794C-8150-D8363723C29E}" srcOrd="0" destOrd="0" presId="urn:microsoft.com/office/officeart/2005/8/layout/vList5"/>
    <dgm:cxn modelId="{A020BAEF-F1F0-C140-BDDC-CFE5224C0851}" srcId="{4B7B17C9-708E-3A4F-84A7-0F889C8F2BEA}" destId="{36DD4EEB-9566-A944-B425-3B7A8B8C2638}" srcOrd="2" destOrd="0" parTransId="{2EC9BB66-6BEA-3A4A-AA94-2D7C349E135F}" sibTransId="{C1C812D8-C395-3E49-AFCE-1E30F5C350A9}"/>
    <dgm:cxn modelId="{9DC51DBC-F21C-4142-81FE-D6B069284C2B}" srcId="{4B7B17C9-708E-3A4F-84A7-0F889C8F2BEA}" destId="{A1CD3163-6079-E94E-8222-9E20C37E50E6}" srcOrd="1" destOrd="0" parTransId="{958CDE42-B8DC-8045-952D-446BE8720365}" sibTransId="{A41231A1-D08A-F140-A96E-B55936E9E673}"/>
    <dgm:cxn modelId="{03AFE27E-F3EF-4CCD-9769-EB8423FBD7EA}" type="presOf" srcId="{A1CD3163-6079-E94E-8222-9E20C37E50E6}" destId="{DAF94965-66C4-0B41-9FBF-542F27781B95}" srcOrd="0" destOrd="0" presId="urn:microsoft.com/office/officeart/2005/8/layout/vList5"/>
    <dgm:cxn modelId="{D746B0D0-9810-40F6-B9B6-C7B6B45F95EF}" type="presOf" srcId="{36DD4EEB-9566-A944-B425-3B7A8B8C2638}" destId="{F3A5EEA0-25CE-9F45-B46F-2419DB9470B0}" srcOrd="0" destOrd="0" presId="urn:microsoft.com/office/officeart/2005/8/layout/vList5"/>
    <dgm:cxn modelId="{FEE5E64F-3944-ED40-9813-59349909F710}" srcId="{36DD4EEB-9566-A944-B425-3B7A8B8C2638}" destId="{ABE3E005-C1B3-CE47-936D-3AD374BF1740}" srcOrd="0" destOrd="0" parTransId="{9C6340BE-AC39-D340-94B6-63F67EFC747A}" sibTransId="{4317F9B6-19F0-E440-AA75-3C13812DC36D}"/>
    <dgm:cxn modelId="{5D321421-1332-B14C-B7B0-2DE11B73FA11}" srcId="{4B7B17C9-708E-3A4F-84A7-0F889C8F2BEA}" destId="{D4F0D59D-9DC7-B34B-B46E-670D19B52A66}" srcOrd="0" destOrd="0" parTransId="{ED697B16-E528-F14D-8BF1-EDAF90C56066}" sibTransId="{808B0B32-FAF7-DA41-B65A-50AB91C574FE}"/>
    <dgm:cxn modelId="{FCE06D3B-9B8A-4399-9DD5-1078660B2DC4}" type="presOf" srcId="{2F52D7A2-D231-6C47-8373-EE1A07FA7C08}" destId="{7F97F108-5FD8-2142-82C3-98BA4F9AEBB9}" srcOrd="0" destOrd="0" presId="urn:microsoft.com/office/officeart/2005/8/layout/vList5"/>
    <dgm:cxn modelId="{8A9CDF7E-B54C-4A17-9C83-30E5F009AFCB}" type="presOf" srcId="{3B6E7A53-EE06-BD43-8F51-2668CC033C86}" destId="{6A69C06F-A4C2-CB45-A4C6-FC9072D07D03}" srcOrd="0" destOrd="1" presId="urn:microsoft.com/office/officeart/2005/8/layout/vList5"/>
    <dgm:cxn modelId="{81821794-68E0-E145-A0BB-FB7A43E19098}" srcId="{9FCE7777-B263-F543-9015-A2638F6F8E0D}" destId="{9CF18280-2002-EB41-8F2A-C3807F4811E7}" srcOrd="0" destOrd="0" parTransId="{2CCB3D0C-C3E3-F34F-8473-54C6399EA7DD}" sibTransId="{81F6DCDC-FF26-3341-B597-AF8D3CCD8F44}"/>
    <dgm:cxn modelId="{EE084182-F0A1-AF45-8338-50276626D588}" srcId="{A1CD3163-6079-E94E-8222-9E20C37E50E6}" destId="{3B6E7A53-EE06-BD43-8F51-2668CC033C86}" srcOrd="1" destOrd="0" parTransId="{FBF366BD-975E-BE4C-A45F-A9DFA427F649}" sibTransId="{F666981F-403A-6943-BC0B-6B1F6C2AE742}"/>
    <dgm:cxn modelId="{D74EA583-0A75-4ECD-B68C-8BA270765BCB}" type="presOf" srcId="{ABE3E005-C1B3-CE47-936D-3AD374BF1740}" destId="{59470097-BE65-5843-B38B-0F2FF24A9DEA}" srcOrd="0" destOrd="0" presId="urn:microsoft.com/office/officeart/2005/8/layout/vList5"/>
    <dgm:cxn modelId="{B2E9ABAD-2658-415E-AE26-759696BF4EAB}" type="presOf" srcId="{9CF18280-2002-EB41-8F2A-C3807F4811E7}" destId="{B96D10A9-2F68-AD4F-8FCC-D7F366205F97}" srcOrd="0" destOrd="0" presId="urn:microsoft.com/office/officeart/2005/8/layout/vList5"/>
    <dgm:cxn modelId="{4C5CA684-ADF0-9C43-90F3-666098A868AB}" srcId="{D4F0D59D-9DC7-B34B-B46E-670D19B52A66}" destId="{2F52D7A2-D231-6C47-8373-EE1A07FA7C08}" srcOrd="0" destOrd="0" parTransId="{4ADA2122-6350-CB49-A23D-3A6CFC1AEB04}" sibTransId="{DD8B4714-3999-F74F-9D25-C0F5123D728F}"/>
    <dgm:cxn modelId="{F9D3255F-AB52-4D47-977F-1FBA1725096E}" srcId="{A1CD3163-6079-E94E-8222-9E20C37E50E6}" destId="{339F6076-3A51-344E-B885-49DBB65C36BC}" srcOrd="0" destOrd="0" parTransId="{20F674E3-41BE-DF43-8212-CD63867875D3}" sibTransId="{FA148340-0692-B548-8533-4FF47A869006}"/>
    <dgm:cxn modelId="{D3E8BE38-EC6A-4944-A5C1-7D38BE5ABD22}" srcId="{4B7B17C9-708E-3A4F-84A7-0F889C8F2BEA}" destId="{9FCE7777-B263-F543-9015-A2638F6F8E0D}" srcOrd="3" destOrd="0" parTransId="{C63CF1DD-8671-F147-99C7-0FF8BF906948}" sibTransId="{715E725A-FB33-0045-BDD6-CB42AA8A361F}"/>
    <dgm:cxn modelId="{E5688986-64F4-40C8-9FCD-22100659FAB4}" type="presOf" srcId="{9FCE7777-B263-F543-9015-A2638F6F8E0D}" destId="{F6DCA8B9-5C31-A84C-8D6A-B84B01BF541B}" srcOrd="0" destOrd="0" presId="urn:microsoft.com/office/officeart/2005/8/layout/vList5"/>
    <dgm:cxn modelId="{3931EFD7-ADF2-4C95-B8FE-E39B6AC5CDF6}" type="presOf" srcId="{339F6076-3A51-344E-B885-49DBB65C36BC}" destId="{6A69C06F-A4C2-CB45-A4C6-FC9072D07D03}" srcOrd="0" destOrd="0" presId="urn:microsoft.com/office/officeart/2005/8/layout/vList5"/>
    <dgm:cxn modelId="{00C3798E-4CAA-46FA-923C-135A06BD34D2}" type="presParOf" srcId="{123F8F5F-E8F6-7543-9501-22CDD85EB861}" destId="{C22152BB-3DFA-AE40-8F3A-EBF7BD90C6D0}" srcOrd="0" destOrd="0" presId="urn:microsoft.com/office/officeart/2005/8/layout/vList5"/>
    <dgm:cxn modelId="{905D65B6-D6EB-40A5-B63C-F8E18AB52E9C}" type="presParOf" srcId="{C22152BB-3DFA-AE40-8F3A-EBF7BD90C6D0}" destId="{7B79E964-3097-794C-8150-D8363723C29E}" srcOrd="0" destOrd="0" presId="urn:microsoft.com/office/officeart/2005/8/layout/vList5"/>
    <dgm:cxn modelId="{B84278C4-3A19-4CE2-8571-6B494507F485}" type="presParOf" srcId="{C22152BB-3DFA-AE40-8F3A-EBF7BD90C6D0}" destId="{7F97F108-5FD8-2142-82C3-98BA4F9AEBB9}" srcOrd="1" destOrd="0" presId="urn:microsoft.com/office/officeart/2005/8/layout/vList5"/>
    <dgm:cxn modelId="{AF0902F3-B37E-450E-BD1F-CF56FA4A1E2C}" type="presParOf" srcId="{123F8F5F-E8F6-7543-9501-22CDD85EB861}" destId="{5CE389AA-439E-0142-93DC-5FF79BF99B5F}" srcOrd="1" destOrd="0" presId="urn:microsoft.com/office/officeart/2005/8/layout/vList5"/>
    <dgm:cxn modelId="{1CFF4F6F-FCB2-4708-97FE-786106DEB056}" type="presParOf" srcId="{123F8F5F-E8F6-7543-9501-22CDD85EB861}" destId="{E5C14A98-9732-5241-9F3E-D4F719F37FE2}" srcOrd="2" destOrd="0" presId="urn:microsoft.com/office/officeart/2005/8/layout/vList5"/>
    <dgm:cxn modelId="{84A6A93F-4855-4B7B-9006-C8F06B56A816}" type="presParOf" srcId="{E5C14A98-9732-5241-9F3E-D4F719F37FE2}" destId="{DAF94965-66C4-0B41-9FBF-542F27781B95}" srcOrd="0" destOrd="0" presId="urn:microsoft.com/office/officeart/2005/8/layout/vList5"/>
    <dgm:cxn modelId="{1F59BEA7-D00F-4583-82E2-60CA3C34E09D}" type="presParOf" srcId="{E5C14A98-9732-5241-9F3E-D4F719F37FE2}" destId="{6A69C06F-A4C2-CB45-A4C6-FC9072D07D03}" srcOrd="1" destOrd="0" presId="urn:microsoft.com/office/officeart/2005/8/layout/vList5"/>
    <dgm:cxn modelId="{CD07EBE7-5B3F-4852-91AA-B00F4A91F350}" type="presParOf" srcId="{123F8F5F-E8F6-7543-9501-22CDD85EB861}" destId="{29FD2CA0-D198-7F48-B9D0-3D89E531CE9A}" srcOrd="3" destOrd="0" presId="urn:microsoft.com/office/officeart/2005/8/layout/vList5"/>
    <dgm:cxn modelId="{0DA79705-E679-4B1D-9447-E9277B98A337}" type="presParOf" srcId="{123F8F5F-E8F6-7543-9501-22CDD85EB861}" destId="{26C4C647-FD2E-D340-9902-D5BE4F1087F6}" srcOrd="4" destOrd="0" presId="urn:microsoft.com/office/officeart/2005/8/layout/vList5"/>
    <dgm:cxn modelId="{9AB044FE-56C7-40F1-83A6-D547313FEFAE}" type="presParOf" srcId="{26C4C647-FD2E-D340-9902-D5BE4F1087F6}" destId="{F3A5EEA0-25CE-9F45-B46F-2419DB9470B0}" srcOrd="0" destOrd="0" presId="urn:microsoft.com/office/officeart/2005/8/layout/vList5"/>
    <dgm:cxn modelId="{7327581D-CA5F-41AE-8A3C-FEFA1160039F}" type="presParOf" srcId="{26C4C647-FD2E-D340-9902-D5BE4F1087F6}" destId="{59470097-BE65-5843-B38B-0F2FF24A9DEA}" srcOrd="1" destOrd="0" presId="urn:microsoft.com/office/officeart/2005/8/layout/vList5"/>
    <dgm:cxn modelId="{2FFDD704-4664-4819-94BE-ACD28319310F}" type="presParOf" srcId="{123F8F5F-E8F6-7543-9501-22CDD85EB861}" destId="{7C673576-CFC8-C645-8B2E-75307DA2D00B}" srcOrd="5" destOrd="0" presId="urn:microsoft.com/office/officeart/2005/8/layout/vList5"/>
    <dgm:cxn modelId="{58488B57-DF80-4B5B-A281-C268FB9F68F6}" type="presParOf" srcId="{123F8F5F-E8F6-7543-9501-22CDD85EB861}" destId="{AEF7A8B4-5FD2-7F4E-974E-221B8A507667}" srcOrd="6" destOrd="0" presId="urn:microsoft.com/office/officeart/2005/8/layout/vList5"/>
    <dgm:cxn modelId="{C9D126F6-48D8-48ED-ACF4-55F86497F9F2}" type="presParOf" srcId="{AEF7A8B4-5FD2-7F4E-974E-221B8A507667}" destId="{F6DCA8B9-5C31-A84C-8D6A-B84B01BF541B}" srcOrd="0" destOrd="0" presId="urn:microsoft.com/office/officeart/2005/8/layout/vList5"/>
    <dgm:cxn modelId="{79B0AA38-D6EC-4499-9C92-AB9AC044B1F6}" type="presParOf" srcId="{AEF7A8B4-5FD2-7F4E-974E-221B8A507667}" destId="{B96D10A9-2F68-AD4F-8FCC-D7F366205F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735E-AB82-274B-81ED-EFBD49E60AC1}">
      <dsp:nvSpPr>
        <dsp:cNvPr id="0" name=""/>
        <dsp:cNvSpPr/>
      </dsp:nvSpPr>
      <dsp:spPr>
        <a:xfrm>
          <a:off x="0" y="3502223"/>
          <a:ext cx="8250268" cy="11495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YEASTRACT Database</a:t>
          </a:r>
          <a:endParaRPr lang="en-US" sz="2200" b="1" kern="1200" dirty="0">
            <a:latin typeface="Arial"/>
            <a:cs typeface="Arial"/>
          </a:endParaRPr>
        </a:p>
      </dsp:txBody>
      <dsp:txXfrm>
        <a:off x="0" y="3502223"/>
        <a:ext cx="8250268" cy="620734"/>
      </dsp:txXfrm>
    </dsp:sp>
    <dsp:sp modelId="{71D7A170-117C-7D4F-8F97-647090350C6C}">
      <dsp:nvSpPr>
        <dsp:cNvPr id="0" name=""/>
        <dsp:cNvSpPr/>
      </dsp:nvSpPr>
      <dsp:spPr>
        <a:xfrm>
          <a:off x="0" y="4099967"/>
          <a:ext cx="8250268" cy="5287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Selected genes from significant clusters (profiles)</a:t>
          </a:r>
        </a:p>
        <a:p>
          <a:pPr lvl="0" algn="ctr" defTabSz="711200">
            <a:lnSpc>
              <a:spcPct val="90000"/>
            </a:lnSpc>
            <a:spcBef>
              <a:spcPct val="0"/>
            </a:spcBef>
            <a:spcAft>
              <a:spcPct val="35000"/>
            </a:spcAft>
          </a:pPr>
          <a:r>
            <a:rPr lang="en-US" sz="1600" b="1" kern="1200" dirty="0" smtClean="0">
              <a:latin typeface="Arial"/>
              <a:cs typeface="Arial"/>
            </a:rPr>
            <a:t>Identified which transcription factors regulate the genes in the clusters</a:t>
          </a:r>
          <a:endParaRPr lang="en-US" sz="1600" b="1" kern="1200" dirty="0">
            <a:latin typeface="Arial"/>
            <a:cs typeface="Arial"/>
          </a:endParaRPr>
        </a:p>
      </dsp:txBody>
      <dsp:txXfrm>
        <a:off x="0" y="4099967"/>
        <a:ext cx="8250268" cy="528773"/>
      </dsp:txXfrm>
    </dsp:sp>
    <dsp:sp modelId="{1CA6B3A6-A7BD-C643-8B3B-05C455CF24B6}">
      <dsp:nvSpPr>
        <dsp:cNvPr id="0" name=""/>
        <dsp:cNvSpPr/>
      </dsp:nvSpPr>
      <dsp:spPr>
        <a:xfrm rot="10800000">
          <a:off x="0" y="1751523"/>
          <a:ext cx="8250268" cy="176794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Clustering Genes with Similar Expression Profiles</a:t>
          </a:r>
          <a:endParaRPr lang="en-US" sz="2200" b="1" kern="1200" dirty="0">
            <a:latin typeface="Arial"/>
            <a:cs typeface="Arial"/>
          </a:endParaRPr>
        </a:p>
      </dsp:txBody>
      <dsp:txXfrm rot="-10800000">
        <a:off x="0" y="1751523"/>
        <a:ext cx="8250268" cy="620548"/>
      </dsp:txXfrm>
    </dsp:sp>
    <dsp:sp modelId="{853A27E1-F202-DB4B-B2E0-D2D356FFF56F}">
      <dsp:nvSpPr>
        <dsp:cNvPr id="0" name=""/>
        <dsp:cNvSpPr/>
      </dsp:nvSpPr>
      <dsp:spPr>
        <a:xfrm>
          <a:off x="0" y="2372071"/>
          <a:ext cx="8250268" cy="528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Selected genes with a corrected p &lt; 0.05 from the within-strain ANOVA </a:t>
          </a:r>
        </a:p>
        <a:p>
          <a:pPr lvl="0" algn="ctr" defTabSz="711200">
            <a:lnSpc>
              <a:spcPct val="90000"/>
            </a:lnSpc>
            <a:spcBef>
              <a:spcPct val="0"/>
            </a:spcBef>
            <a:spcAft>
              <a:spcPct val="35000"/>
            </a:spcAft>
          </a:pPr>
          <a:r>
            <a:rPr lang="en-US" sz="1600" b="1" kern="1200" dirty="0" smtClean="0">
              <a:latin typeface="Arial"/>
              <a:cs typeface="Arial"/>
            </a:rPr>
            <a:t>Clusters of genes with similar profiles also assigned a p value for significance</a:t>
          </a:r>
        </a:p>
      </dsp:txBody>
      <dsp:txXfrm>
        <a:off x="0" y="2372071"/>
        <a:ext cx="8250268" cy="528615"/>
      </dsp:txXfrm>
    </dsp:sp>
    <dsp:sp modelId="{5BCE265D-3E88-F048-912A-B3AD5BFF4366}">
      <dsp:nvSpPr>
        <dsp:cNvPr id="0" name=""/>
        <dsp:cNvSpPr/>
      </dsp:nvSpPr>
      <dsp:spPr>
        <a:xfrm rot="10800000">
          <a:off x="0" y="822"/>
          <a:ext cx="8250268" cy="176794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Within-strain ANOVA</a:t>
          </a:r>
          <a:endParaRPr lang="en-US" sz="2200" b="1" kern="1200" dirty="0">
            <a:latin typeface="Arial"/>
            <a:cs typeface="Arial"/>
          </a:endParaRPr>
        </a:p>
      </dsp:txBody>
      <dsp:txXfrm rot="-10800000">
        <a:off x="0" y="822"/>
        <a:ext cx="8250268" cy="620548"/>
      </dsp:txXfrm>
    </dsp:sp>
    <dsp:sp modelId="{8B306027-E9DB-394A-8E88-C21A6F37D707}">
      <dsp:nvSpPr>
        <dsp:cNvPr id="0" name=""/>
        <dsp:cNvSpPr/>
      </dsp:nvSpPr>
      <dsp:spPr>
        <a:xfrm>
          <a:off x="0" y="621370"/>
          <a:ext cx="8250268" cy="528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a:cs typeface="Arial"/>
            </a:rPr>
            <a:t>Indicates which genes had significant changes in expression at </a:t>
          </a:r>
          <a:r>
            <a:rPr lang="en-US" sz="1600" b="1" i="1" kern="1200" dirty="0" smtClean="0">
              <a:latin typeface="Arial"/>
              <a:cs typeface="Arial"/>
            </a:rPr>
            <a:t>any</a:t>
          </a:r>
          <a:r>
            <a:rPr lang="en-US" sz="1600" b="1" kern="1200" dirty="0" smtClean="0">
              <a:latin typeface="Arial"/>
              <a:cs typeface="Arial"/>
            </a:rPr>
            <a:t> time point</a:t>
          </a:r>
          <a:endParaRPr lang="en-US" sz="1600" kern="1200" dirty="0">
            <a:latin typeface="Arial"/>
            <a:cs typeface="Arial"/>
          </a:endParaRPr>
        </a:p>
      </dsp:txBody>
      <dsp:txXfrm>
        <a:off x="0" y="621370"/>
        <a:ext cx="8250268" cy="52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2323-E82E-C94E-845B-66E6B87BC6B5}">
      <dsp:nvSpPr>
        <dsp:cNvPr id="0" name=""/>
        <dsp:cNvSpPr/>
      </dsp:nvSpPr>
      <dsp:spPr>
        <a:xfrm>
          <a:off x="0" y="0"/>
          <a:ext cx="1959807" cy="1222762"/>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Within-strain ANOVA</a:t>
          </a:r>
          <a:endParaRPr lang="en-US" sz="2200" b="1" kern="1200" dirty="0">
            <a:latin typeface="Arial"/>
            <a:cs typeface="Arial"/>
          </a:endParaRPr>
        </a:p>
      </dsp:txBody>
      <dsp:txXfrm>
        <a:off x="35813" y="35813"/>
        <a:ext cx="1888181" cy="1151136"/>
      </dsp:txXfrm>
    </dsp:sp>
    <dsp:sp modelId="{ACE3D865-4EF2-E640-A43F-335EB3166416}">
      <dsp:nvSpPr>
        <dsp:cNvPr id="0" name=""/>
        <dsp:cNvSpPr/>
      </dsp:nvSpPr>
      <dsp:spPr>
        <a:xfrm rot="5400000">
          <a:off x="750635" y="1253331"/>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1299184"/>
        <a:ext cx="330146" cy="320975"/>
      </dsp:txXfrm>
    </dsp:sp>
    <dsp:sp modelId="{832FFE62-15A5-BA44-9FA5-2D0E63109B67}">
      <dsp:nvSpPr>
        <dsp:cNvPr id="0" name=""/>
        <dsp:cNvSpPr/>
      </dsp:nvSpPr>
      <dsp:spPr>
        <a:xfrm>
          <a:off x="0" y="1834142"/>
          <a:ext cx="1959807" cy="12227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Clustering</a:t>
          </a:r>
          <a:endParaRPr lang="en-US" sz="2200" b="1" kern="1200" dirty="0">
            <a:latin typeface="Arial"/>
            <a:cs typeface="Arial"/>
          </a:endParaRPr>
        </a:p>
      </dsp:txBody>
      <dsp:txXfrm>
        <a:off x="35813" y="1869955"/>
        <a:ext cx="1888181" cy="1151136"/>
      </dsp:txXfrm>
    </dsp:sp>
    <dsp:sp modelId="{771470B5-F578-BB42-848B-6E274124003E}">
      <dsp:nvSpPr>
        <dsp:cNvPr id="0" name=""/>
        <dsp:cNvSpPr/>
      </dsp:nvSpPr>
      <dsp:spPr>
        <a:xfrm rot="5400000">
          <a:off x="750635" y="3087474"/>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3133327"/>
        <a:ext cx="330146" cy="320975"/>
      </dsp:txXfrm>
    </dsp:sp>
    <dsp:sp modelId="{3FFC2D94-1766-D94F-8619-0CC26B16FE47}">
      <dsp:nvSpPr>
        <dsp:cNvPr id="0" name=""/>
        <dsp:cNvSpPr/>
      </dsp:nvSpPr>
      <dsp:spPr>
        <a:xfrm>
          <a:off x="0" y="3668286"/>
          <a:ext cx="1959807" cy="12227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YEASTRACT</a:t>
          </a:r>
          <a:endParaRPr lang="en-US" sz="2200" b="1" kern="1200" dirty="0">
            <a:latin typeface="Arial"/>
            <a:cs typeface="Arial"/>
          </a:endParaRPr>
        </a:p>
      </dsp:txBody>
      <dsp:txXfrm>
        <a:off x="35813" y="3704099"/>
        <a:ext cx="1888181" cy="1151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2323-E82E-C94E-845B-66E6B87BC6B5}">
      <dsp:nvSpPr>
        <dsp:cNvPr id="0" name=""/>
        <dsp:cNvSpPr/>
      </dsp:nvSpPr>
      <dsp:spPr>
        <a:xfrm>
          <a:off x="0" y="0"/>
          <a:ext cx="1959807" cy="122276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Within-strain ANOVA</a:t>
          </a:r>
          <a:endParaRPr lang="en-US" sz="2200" b="1" kern="1200" dirty="0">
            <a:latin typeface="Arial"/>
            <a:cs typeface="Arial"/>
          </a:endParaRPr>
        </a:p>
      </dsp:txBody>
      <dsp:txXfrm>
        <a:off x="35813" y="35813"/>
        <a:ext cx="1888181" cy="1151136"/>
      </dsp:txXfrm>
    </dsp:sp>
    <dsp:sp modelId="{ACE3D865-4EF2-E640-A43F-335EB3166416}">
      <dsp:nvSpPr>
        <dsp:cNvPr id="0" name=""/>
        <dsp:cNvSpPr/>
      </dsp:nvSpPr>
      <dsp:spPr>
        <a:xfrm rot="5400000">
          <a:off x="750635" y="1253331"/>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1299184"/>
        <a:ext cx="330146" cy="320975"/>
      </dsp:txXfrm>
    </dsp:sp>
    <dsp:sp modelId="{832FFE62-15A5-BA44-9FA5-2D0E63109B67}">
      <dsp:nvSpPr>
        <dsp:cNvPr id="0" name=""/>
        <dsp:cNvSpPr/>
      </dsp:nvSpPr>
      <dsp:spPr>
        <a:xfrm>
          <a:off x="0" y="1834142"/>
          <a:ext cx="1959807" cy="1222762"/>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Clustering</a:t>
          </a:r>
          <a:endParaRPr lang="en-US" sz="2200" b="1" kern="1200" dirty="0">
            <a:latin typeface="Arial"/>
            <a:cs typeface="Arial"/>
          </a:endParaRPr>
        </a:p>
      </dsp:txBody>
      <dsp:txXfrm>
        <a:off x="35813" y="1869955"/>
        <a:ext cx="1888181" cy="1151136"/>
      </dsp:txXfrm>
    </dsp:sp>
    <dsp:sp modelId="{771470B5-F578-BB42-848B-6E274124003E}">
      <dsp:nvSpPr>
        <dsp:cNvPr id="0" name=""/>
        <dsp:cNvSpPr/>
      </dsp:nvSpPr>
      <dsp:spPr>
        <a:xfrm rot="5400000">
          <a:off x="750635" y="3087474"/>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3133327"/>
        <a:ext cx="330146" cy="320975"/>
      </dsp:txXfrm>
    </dsp:sp>
    <dsp:sp modelId="{3FFC2D94-1766-D94F-8619-0CC26B16FE47}">
      <dsp:nvSpPr>
        <dsp:cNvPr id="0" name=""/>
        <dsp:cNvSpPr/>
      </dsp:nvSpPr>
      <dsp:spPr>
        <a:xfrm>
          <a:off x="0" y="3668286"/>
          <a:ext cx="1959807" cy="12227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YEASTRACT</a:t>
          </a:r>
          <a:endParaRPr lang="en-US" sz="2200" b="1" kern="1200" dirty="0">
            <a:latin typeface="Arial"/>
            <a:cs typeface="Arial"/>
          </a:endParaRPr>
        </a:p>
      </dsp:txBody>
      <dsp:txXfrm>
        <a:off x="35813" y="3704099"/>
        <a:ext cx="1888181" cy="1151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2323-E82E-C94E-845B-66E6B87BC6B5}">
      <dsp:nvSpPr>
        <dsp:cNvPr id="0" name=""/>
        <dsp:cNvSpPr/>
      </dsp:nvSpPr>
      <dsp:spPr>
        <a:xfrm>
          <a:off x="0" y="0"/>
          <a:ext cx="1959807" cy="122276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Within-strain ANOVA</a:t>
          </a:r>
          <a:endParaRPr lang="en-US" sz="2200" b="1" kern="1200" dirty="0">
            <a:latin typeface="Arial"/>
            <a:cs typeface="Arial"/>
          </a:endParaRPr>
        </a:p>
      </dsp:txBody>
      <dsp:txXfrm>
        <a:off x="35813" y="35813"/>
        <a:ext cx="1888181" cy="1151136"/>
      </dsp:txXfrm>
    </dsp:sp>
    <dsp:sp modelId="{ACE3D865-4EF2-E640-A43F-335EB3166416}">
      <dsp:nvSpPr>
        <dsp:cNvPr id="0" name=""/>
        <dsp:cNvSpPr/>
      </dsp:nvSpPr>
      <dsp:spPr>
        <a:xfrm rot="5400000">
          <a:off x="750635" y="1253331"/>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1299184"/>
        <a:ext cx="330146" cy="320975"/>
      </dsp:txXfrm>
    </dsp:sp>
    <dsp:sp modelId="{832FFE62-15A5-BA44-9FA5-2D0E63109B67}">
      <dsp:nvSpPr>
        <dsp:cNvPr id="0" name=""/>
        <dsp:cNvSpPr/>
      </dsp:nvSpPr>
      <dsp:spPr>
        <a:xfrm>
          <a:off x="0" y="1834142"/>
          <a:ext cx="1959807" cy="122276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Clustering with STEM</a:t>
          </a:r>
          <a:endParaRPr lang="en-US" sz="2200" b="1" kern="1200" dirty="0">
            <a:latin typeface="Arial"/>
            <a:cs typeface="Arial"/>
          </a:endParaRPr>
        </a:p>
      </dsp:txBody>
      <dsp:txXfrm>
        <a:off x="35813" y="1869955"/>
        <a:ext cx="1888181" cy="1151136"/>
      </dsp:txXfrm>
    </dsp:sp>
    <dsp:sp modelId="{771470B5-F578-BB42-848B-6E274124003E}">
      <dsp:nvSpPr>
        <dsp:cNvPr id="0" name=""/>
        <dsp:cNvSpPr/>
      </dsp:nvSpPr>
      <dsp:spPr>
        <a:xfrm rot="5400000">
          <a:off x="750635" y="3087474"/>
          <a:ext cx="458535" cy="55024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814830" y="3133327"/>
        <a:ext cx="330146" cy="320975"/>
      </dsp:txXfrm>
    </dsp:sp>
    <dsp:sp modelId="{3FFC2D94-1766-D94F-8619-0CC26B16FE47}">
      <dsp:nvSpPr>
        <dsp:cNvPr id="0" name=""/>
        <dsp:cNvSpPr/>
      </dsp:nvSpPr>
      <dsp:spPr>
        <a:xfrm>
          <a:off x="0" y="3668286"/>
          <a:ext cx="1959807" cy="1222762"/>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a:cs typeface="Arial"/>
            </a:rPr>
            <a:t>YEASTRACT</a:t>
          </a:r>
          <a:endParaRPr lang="en-US" sz="2200" b="1" kern="1200" dirty="0">
            <a:latin typeface="Arial"/>
            <a:cs typeface="Arial"/>
          </a:endParaRPr>
        </a:p>
      </dsp:txBody>
      <dsp:txXfrm>
        <a:off x="35813" y="3704099"/>
        <a:ext cx="1888181" cy="1151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182E5-0B1E-4403-A972-7B06D6FD0A4A}">
      <dsp:nvSpPr>
        <dsp:cNvPr id="0" name=""/>
        <dsp:cNvSpPr/>
      </dsp:nvSpPr>
      <dsp:spPr>
        <a:xfrm>
          <a:off x="7278749" y="2020232"/>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8D86C-CC85-4A80-A4F7-7D381AC83559}">
      <dsp:nvSpPr>
        <dsp:cNvPr id="0" name=""/>
        <dsp:cNvSpPr/>
      </dsp:nvSpPr>
      <dsp:spPr>
        <a:xfrm>
          <a:off x="7278749" y="2020232"/>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CBCAB-7A0B-42B7-B492-F12C346E5170}">
      <dsp:nvSpPr>
        <dsp:cNvPr id="0" name=""/>
        <dsp:cNvSpPr/>
      </dsp:nvSpPr>
      <dsp:spPr>
        <a:xfrm>
          <a:off x="6889513" y="661215"/>
          <a:ext cx="719243" cy="946507"/>
        </a:xfrm>
        <a:custGeom>
          <a:avLst/>
          <a:gdLst/>
          <a:ahLst/>
          <a:cxnLst/>
          <a:rect l="0" t="0" r="0" b="0"/>
          <a:pathLst>
            <a:path>
              <a:moveTo>
                <a:pt x="0" y="0"/>
              </a:moveTo>
              <a:lnTo>
                <a:pt x="0" y="859880"/>
              </a:lnTo>
              <a:lnTo>
                <a:pt x="719243" y="859880"/>
              </a:lnTo>
              <a:lnTo>
                <a:pt x="719243" y="946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7A6E7-D79F-4D26-AE78-559C6B6D5504}">
      <dsp:nvSpPr>
        <dsp:cNvPr id="0" name=""/>
        <dsp:cNvSpPr/>
      </dsp:nvSpPr>
      <dsp:spPr>
        <a:xfrm>
          <a:off x="6280475" y="2605996"/>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F9FF4-9B68-4E3B-BB9B-32D503CA4014}">
      <dsp:nvSpPr>
        <dsp:cNvPr id="0" name=""/>
        <dsp:cNvSpPr/>
      </dsp:nvSpPr>
      <dsp:spPr>
        <a:xfrm>
          <a:off x="6280475" y="2605996"/>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E9016-1443-49D1-95F1-26055FC18B7E}">
      <dsp:nvSpPr>
        <dsp:cNvPr id="0" name=""/>
        <dsp:cNvSpPr/>
      </dsp:nvSpPr>
      <dsp:spPr>
        <a:xfrm>
          <a:off x="6111346" y="2020232"/>
          <a:ext cx="499136" cy="173254"/>
        </a:xfrm>
        <a:custGeom>
          <a:avLst/>
          <a:gdLst/>
          <a:ahLst/>
          <a:cxnLst/>
          <a:rect l="0" t="0" r="0" b="0"/>
          <a:pathLst>
            <a:path>
              <a:moveTo>
                <a:pt x="0" y="0"/>
              </a:moveTo>
              <a:lnTo>
                <a:pt x="0" y="86627"/>
              </a:lnTo>
              <a:lnTo>
                <a:pt x="499136" y="86627"/>
              </a:lnTo>
              <a:lnTo>
                <a:pt x="499136" y="173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E137D-8441-4B3C-B73A-D37231907ADE}">
      <dsp:nvSpPr>
        <dsp:cNvPr id="0" name=""/>
        <dsp:cNvSpPr/>
      </dsp:nvSpPr>
      <dsp:spPr>
        <a:xfrm>
          <a:off x="5282202" y="2605996"/>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C053C-E6B5-44DE-8125-60DABEE59E05}">
      <dsp:nvSpPr>
        <dsp:cNvPr id="0" name=""/>
        <dsp:cNvSpPr/>
      </dsp:nvSpPr>
      <dsp:spPr>
        <a:xfrm>
          <a:off x="5282202" y="2605996"/>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E6875-CFEB-41A0-8F93-89E901A8073B}">
      <dsp:nvSpPr>
        <dsp:cNvPr id="0" name=""/>
        <dsp:cNvSpPr/>
      </dsp:nvSpPr>
      <dsp:spPr>
        <a:xfrm>
          <a:off x="5612210" y="2020232"/>
          <a:ext cx="499136" cy="173254"/>
        </a:xfrm>
        <a:custGeom>
          <a:avLst/>
          <a:gdLst/>
          <a:ahLst/>
          <a:cxnLst/>
          <a:rect l="0" t="0" r="0" b="0"/>
          <a:pathLst>
            <a:path>
              <a:moveTo>
                <a:pt x="499136" y="0"/>
              </a:moveTo>
              <a:lnTo>
                <a:pt x="499136" y="86627"/>
              </a:lnTo>
              <a:lnTo>
                <a:pt x="0" y="86627"/>
              </a:lnTo>
              <a:lnTo>
                <a:pt x="0" y="173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B4B2D-C4E4-4223-907D-E685992C69CA}">
      <dsp:nvSpPr>
        <dsp:cNvPr id="0" name=""/>
        <dsp:cNvSpPr/>
      </dsp:nvSpPr>
      <dsp:spPr>
        <a:xfrm>
          <a:off x="6111346" y="661215"/>
          <a:ext cx="778166" cy="946507"/>
        </a:xfrm>
        <a:custGeom>
          <a:avLst/>
          <a:gdLst/>
          <a:ahLst/>
          <a:cxnLst/>
          <a:rect l="0" t="0" r="0" b="0"/>
          <a:pathLst>
            <a:path>
              <a:moveTo>
                <a:pt x="778166" y="0"/>
              </a:moveTo>
              <a:lnTo>
                <a:pt x="778166" y="859880"/>
              </a:lnTo>
              <a:lnTo>
                <a:pt x="0" y="859880"/>
              </a:lnTo>
              <a:lnTo>
                <a:pt x="0" y="946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2C121-B049-409D-BEB2-3EC7F244BBD5}">
      <dsp:nvSpPr>
        <dsp:cNvPr id="0" name=""/>
        <dsp:cNvSpPr/>
      </dsp:nvSpPr>
      <dsp:spPr>
        <a:xfrm>
          <a:off x="3960017" y="1839512"/>
          <a:ext cx="154782" cy="327144"/>
        </a:xfrm>
        <a:custGeom>
          <a:avLst/>
          <a:gdLst/>
          <a:ahLst/>
          <a:cxnLst/>
          <a:rect l="0" t="0" r="0" b="0"/>
          <a:pathLst>
            <a:path>
              <a:moveTo>
                <a:pt x="0" y="0"/>
              </a:moveTo>
              <a:lnTo>
                <a:pt x="0" y="327144"/>
              </a:lnTo>
              <a:lnTo>
                <a:pt x="154782" y="327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E7C87-C8A5-4B60-B47F-DAE826F83ADE}">
      <dsp:nvSpPr>
        <dsp:cNvPr id="0" name=""/>
        <dsp:cNvSpPr/>
      </dsp:nvSpPr>
      <dsp:spPr>
        <a:xfrm>
          <a:off x="3960017" y="1839512"/>
          <a:ext cx="154782" cy="784345"/>
        </a:xfrm>
        <a:custGeom>
          <a:avLst/>
          <a:gdLst/>
          <a:ahLst/>
          <a:cxnLst/>
          <a:rect l="0" t="0" r="0" b="0"/>
          <a:pathLst>
            <a:path>
              <a:moveTo>
                <a:pt x="0" y="0"/>
              </a:moveTo>
              <a:lnTo>
                <a:pt x="0" y="784345"/>
              </a:lnTo>
              <a:lnTo>
                <a:pt x="154782" y="784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05DFC-4352-4A09-ACDB-546B2583953B}">
      <dsp:nvSpPr>
        <dsp:cNvPr id="0" name=""/>
        <dsp:cNvSpPr/>
      </dsp:nvSpPr>
      <dsp:spPr>
        <a:xfrm>
          <a:off x="2887746" y="572992"/>
          <a:ext cx="1672337" cy="854010"/>
        </a:xfrm>
        <a:custGeom>
          <a:avLst/>
          <a:gdLst/>
          <a:ahLst/>
          <a:cxnLst/>
          <a:rect l="0" t="0" r="0" b="0"/>
          <a:pathLst>
            <a:path>
              <a:moveTo>
                <a:pt x="0" y="0"/>
              </a:moveTo>
              <a:lnTo>
                <a:pt x="0" y="767383"/>
              </a:lnTo>
              <a:lnTo>
                <a:pt x="1672337" y="767383"/>
              </a:lnTo>
              <a:lnTo>
                <a:pt x="1672337" y="854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B91FE-378B-4C3B-9B4F-AB373043BEC7}">
      <dsp:nvSpPr>
        <dsp:cNvPr id="0" name=""/>
        <dsp:cNvSpPr/>
      </dsp:nvSpPr>
      <dsp:spPr>
        <a:xfrm>
          <a:off x="3079400" y="2625001"/>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CC700-5EC9-4BE6-B50D-F5C5AAD47D3F}">
      <dsp:nvSpPr>
        <dsp:cNvPr id="0" name=""/>
        <dsp:cNvSpPr/>
      </dsp:nvSpPr>
      <dsp:spPr>
        <a:xfrm>
          <a:off x="3079400" y="2625001"/>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6749C-8B67-4B24-9404-376EBB52951E}">
      <dsp:nvSpPr>
        <dsp:cNvPr id="0" name=""/>
        <dsp:cNvSpPr/>
      </dsp:nvSpPr>
      <dsp:spPr>
        <a:xfrm>
          <a:off x="845199" y="1910996"/>
          <a:ext cx="2564209" cy="301495"/>
        </a:xfrm>
        <a:custGeom>
          <a:avLst/>
          <a:gdLst/>
          <a:ahLst/>
          <a:cxnLst/>
          <a:rect l="0" t="0" r="0" b="0"/>
          <a:pathLst>
            <a:path>
              <a:moveTo>
                <a:pt x="0" y="0"/>
              </a:moveTo>
              <a:lnTo>
                <a:pt x="0" y="214868"/>
              </a:lnTo>
              <a:lnTo>
                <a:pt x="2564209" y="214868"/>
              </a:lnTo>
              <a:lnTo>
                <a:pt x="2564209" y="3014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163A9-F78D-46DB-ABE9-1D469BE6B587}">
      <dsp:nvSpPr>
        <dsp:cNvPr id="0" name=""/>
        <dsp:cNvSpPr/>
      </dsp:nvSpPr>
      <dsp:spPr>
        <a:xfrm>
          <a:off x="2081127" y="2625001"/>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364DFE-B199-42DB-87E1-4FBB04F4074B}">
      <dsp:nvSpPr>
        <dsp:cNvPr id="0" name=""/>
        <dsp:cNvSpPr/>
      </dsp:nvSpPr>
      <dsp:spPr>
        <a:xfrm>
          <a:off x="2081127" y="2625001"/>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33095-8962-4E0E-BB16-A55130C8C82C}">
      <dsp:nvSpPr>
        <dsp:cNvPr id="0" name=""/>
        <dsp:cNvSpPr/>
      </dsp:nvSpPr>
      <dsp:spPr>
        <a:xfrm>
          <a:off x="845199" y="1910996"/>
          <a:ext cx="1565935" cy="301495"/>
        </a:xfrm>
        <a:custGeom>
          <a:avLst/>
          <a:gdLst/>
          <a:ahLst/>
          <a:cxnLst/>
          <a:rect l="0" t="0" r="0" b="0"/>
          <a:pathLst>
            <a:path>
              <a:moveTo>
                <a:pt x="0" y="0"/>
              </a:moveTo>
              <a:lnTo>
                <a:pt x="0" y="214868"/>
              </a:lnTo>
              <a:lnTo>
                <a:pt x="1565935" y="214868"/>
              </a:lnTo>
              <a:lnTo>
                <a:pt x="1565935" y="3014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B089A-CB01-4561-9926-A3638052DC99}">
      <dsp:nvSpPr>
        <dsp:cNvPr id="0" name=""/>
        <dsp:cNvSpPr/>
      </dsp:nvSpPr>
      <dsp:spPr>
        <a:xfrm>
          <a:off x="1082853" y="2625001"/>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30A77-9C01-47E2-B7AB-3397938ED083}">
      <dsp:nvSpPr>
        <dsp:cNvPr id="0" name=""/>
        <dsp:cNvSpPr/>
      </dsp:nvSpPr>
      <dsp:spPr>
        <a:xfrm>
          <a:off x="1082853" y="2625001"/>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AD8D4-8E3A-469E-A4F0-BA8D64AF0AAD}">
      <dsp:nvSpPr>
        <dsp:cNvPr id="0" name=""/>
        <dsp:cNvSpPr/>
      </dsp:nvSpPr>
      <dsp:spPr>
        <a:xfrm>
          <a:off x="845199" y="1910996"/>
          <a:ext cx="567662" cy="301495"/>
        </a:xfrm>
        <a:custGeom>
          <a:avLst/>
          <a:gdLst/>
          <a:ahLst/>
          <a:cxnLst/>
          <a:rect l="0" t="0" r="0" b="0"/>
          <a:pathLst>
            <a:path>
              <a:moveTo>
                <a:pt x="0" y="0"/>
              </a:moveTo>
              <a:lnTo>
                <a:pt x="0" y="214868"/>
              </a:lnTo>
              <a:lnTo>
                <a:pt x="567662" y="214868"/>
              </a:lnTo>
              <a:lnTo>
                <a:pt x="567662" y="3014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03771-93AF-435C-972C-C681047CB69A}">
      <dsp:nvSpPr>
        <dsp:cNvPr id="0" name=""/>
        <dsp:cNvSpPr/>
      </dsp:nvSpPr>
      <dsp:spPr>
        <a:xfrm>
          <a:off x="84580" y="2625001"/>
          <a:ext cx="123752" cy="965272"/>
        </a:xfrm>
        <a:custGeom>
          <a:avLst/>
          <a:gdLst/>
          <a:ahLst/>
          <a:cxnLst/>
          <a:rect l="0" t="0" r="0" b="0"/>
          <a:pathLst>
            <a:path>
              <a:moveTo>
                <a:pt x="0" y="0"/>
              </a:moveTo>
              <a:lnTo>
                <a:pt x="0" y="965272"/>
              </a:lnTo>
              <a:lnTo>
                <a:pt x="123752" y="965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5DE6B-0596-40F8-B8B3-0AE8FEC007A3}">
      <dsp:nvSpPr>
        <dsp:cNvPr id="0" name=""/>
        <dsp:cNvSpPr/>
      </dsp:nvSpPr>
      <dsp:spPr>
        <a:xfrm>
          <a:off x="84580" y="2625001"/>
          <a:ext cx="123752" cy="379508"/>
        </a:xfrm>
        <a:custGeom>
          <a:avLst/>
          <a:gdLst/>
          <a:ahLst/>
          <a:cxnLst/>
          <a:rect l="0" t="0" r="0" b="0"/>
          <a:pathLst>
            <a:path>
              <a:moveTo>
                <a:pt x="0" y="0"/>
              </a:moveTo>
              <a:lnTo>
                <a:pt x="0" y="379508"/>
              </a:lnTo>
              <a:lnTo>
                <a:pt x="123752" y="379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5FCBB-B66F-4E08-832A-9335D9781E5D}">
      <dsp:nvSpPr>
        <dsp:cNvPr id="0" name=""/>
        <dsp:cNvSpPr/>
      </dsp:nvSpPr>
      <dsp:spPr>
        <a:xfrm>
          <a:off x="414587" y="1910996"/>
          <a:ext cx="430611" cy="301495"/>
        </a:xfrm>
        <a:custGeom>
          <a:avLst/>
          <a:gdLst/>
          <a:ahLst/>
          <a:cxnLst/>
          <a:rect l="0" t="0" r="0" b="0"/>
          <a:pathLst>
            <a:path>
              <a:moveTo>
                <a:pt x="430611" y="0"/>
              </a:moveTo>
              <a:lnTo>
                <a:pt x="430611" y="214868"/>
              </a:lnTo>
              <a:lnTo>
                <a:pt x="0" y="214868"/>
              </a:lnTo>
              <a:lnTo>
                <a:pt x="0" y="3014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52B49-17DA-490C-94F8-D346DEBA4103}">
      <dsp:nvSpPr>
        <dsp:cNvPr id="0" name=""/>
        <dsp:cNvSpPr/>
      </dsp:nvSpPr>
      <dsp:spPr>
        <a:xfrm>
          <a:off x="845199" y="572992"/>
          <a:ext cx="2042547" cy="854010"/>
        </a:xfrm>
        <a:custGeom>
          <a:avLst/>
          <a:gdLst/>
          <a:ahLst/>
          <a:cxnLst/>
          <a:rect l="0" t="0" r="0" b="0"/>
          <a:pathLst>
            <a:path>
              <a:moveTo>
                <a:pt x="2042547" y="0"/>
              </a:moveTo>
              <a:lnTo>
                <a:pt x="2042547" y="767383"/>
              </a:lnTo>
              <a:lnTo>
                <a:pt x="0" y="767383"/>
              </a:lnTo>
              <a:lnTo>
                <a:pt x="0" y="854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CBA26-2975-4D72-BB55-83CD41827316}">
      <dsp:nvSpPr>
        <dsp:cNvPr id="0" name=""/>
        <dsp:cNvSpPr/>
      </dsp:nvSpPr>
      <dsp:spPr>
        <a:xfrm>
          <a:off x="2194090" y="42673"/>
          <a:ext cx="1387311" cy="530318"/>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Sigmoidal</a:t>
          </a:r>
          <a:endParaRPr lang="en-US" sz="1600" kern="1200" dirty="0">
            <a:latin typeface="Arial" panose="020B0604020202020204" pitchFamily="34" charset="0"/>
            <a:cs typeface="Arial" panose="020B0604020202020204" pitchFamily="34" charset="0"/>
          </a:endParaRPr>
        </a:p>
      </dsp:txBody>
      <dsp:txXfrm>
        <a:off x="2194090" y="42673"/>
        <a:ext cx="1387311" cy="530318"/>
      </dsp:txXfrm>
    </dsp:sp>
    <dsp:sp modelId="{95410A02-93F2-4BD9-A465-8C6A1F2BCA00}">
      <dsp:nvSpPr>
        <dsp:cNvPr id="0" name=""/>
        <dsp:cNvSpPr/>
      </dsp:nvSpPr>
      <dsp:spPr>
        <a:xfrm>
          <a:off x="0" y="1427002"/>
          <a:ext cx="1690398" cy="483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Estimate + Forward</a:t>
          </a:r>
          <a:endParaRPr lang="en-US" sz="1200" kern="1200" dirty="0">
            <a:latin typeface="Arial" panose="020B0604020202020204" pitchFamily="34" charset="0"/>
            <a:cs typeface="Arial" panose="020B0604020202020204" pitchFamily="34" charset="0"/>
          </a:endParaRPr>
        </a:p>
      </dsp:txBody>
      <dsp:txXfrm>
        <a:off x="0" y="1427002"/>
        <a:ext cx="1690398" cy="483993"/>
      </dsp:txXfrm>
    </dsp:sp>
    <dsp:sp modelId="{D9144717-79D8-4F9D-8D05-880E729EF7DC}">
      <dsp:nvSpPr>
        <dsp:cNvPr id="0" name=""/>
        <dsp:cNvSpPr/>
      </dsp:nvSpPr>
      <dsp:spPr>
        <a:xfrm>
          <a:off x="2078" y="2212491"/>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Estimate b, Estimate p</a:t>
          </a:r>
          <a:endParaRPr lang="en-US" sz="1200" kern="1200" dirty="0">
            <a:latin typeface="Arial" panose="020B0604020202020204" pitchFamily="34" charset="0"/>
            <a:cs typeface="Arial" panose="020B0604020202020204" pitchFamily="34" charset="0"/>
          </a:endParaRPr>
        </a:p>
      </dsp:txBody>
      <dsp:txXfrm>
        <a:off x="2078" y="2212491"/>
        <a:ext cx="825019" cy="412509"/>
      </dsp:txXfrm>
    </dsp:sp>
    <dsp:sp modelId="{E45B41A6-BDD5-41D1-A228-AD746B729809}">
      <dsp:nvSpPr>
        <dsp:cNvPr id="0" name=""/>
        <dsp:cNvSpPr/>
      </dsp:nvSpPr>
      <dsp:spPr>
        <a:xfrm>
          <a:off x="208333" y="2798255"/>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208333" y="2798255"/>
        <a:ext cx="825019" cy="412509"/>
      </dsp:txXfrm>
    </dsp:sp>
    <dsp:sp modelId="{866635B3-2DA4-4CE3-874B-16C8BEF8997E}">
      <dsp:nvSpPr>
        <dsp:cNvPr id="0" name=""/>
        <dsp:cNvSpPr/>
      </dsp:nvSpPr>
      <dsp:spPr>
        <a:xfrm>
          <a:off x="208333" y="3384018"/>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208333" y="3384018"/>
        <a:ext cx="825019" cy="412509"/>
      </dsp:txXfrm>
    </dsp:sp>
    <dsp:sp modelId="{EC7813E3-FD9D-4955-99C6-C64283E89023}">
      <dsp:nvSpPr>
        <dsp:cNvPr id="0" name=""/>
        <dsp:cNvSpPr/>
      </dsp:nvSpPr>
      <dsp:spPr>
        <a:xfrm>
          <a:off x="1000351" y="2212491"/>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Estimate b, Fix p</a:t>
          </a:r>
          <a:endParaRPr lang="en-US" sz="1200" kern="1200" dirty="0">
            <a:latin typeface="Arial" panose="020B0604020202020204" pitchFamily="34" charset="0"/>
            <a:cs typeface="Arial" panose="020B0604020202020204" pitchFamily="34" charset="0"/>
          </a:endParaRPr>
        </a:p>
      </dsp:txBody>
      <dsp:txXfrm>
        <a:off x="1000351" y="2212491"/>
        <a:ext cx="825019" cy="412509"/>
      </dsp:txXfrm>
    </dsp:sp>
    <dsp:sp modelId="{26FE3BBF-419D-4BF1-85DA-5D91C2C6677E}">
      <dsp:nvSpPr>
        <dsp:cNvPr id="0" name=""/>
        <dsp:cNvSpPr/>
      </dsp:nvSpPr>
      <dsp:spPr>
        <a:xfrm>
          <a:off x="1206606" y="2798255"/>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1206606" y="2798255"/>
        <a:ext cx="825019" cy="412509"/>
      </dsp:txXfrm>
    </dsp:sp>
    <dsp:sp modelId="{77C82F01-FF42-4553-B424-39E4BD8F4E43}">
      <dsp:nvSpPr>
        <dsp:cNvPr id="0" name=""/>
        <dsp:cNvSpPr/>
      </dsp:nvSpPr>
      <dsp:spPr>
        <a:xfrm>
          <a:off x="1206606" y="3384018"/>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1206606" y="3384018"/>
        <a:ext cx="825019" cy="412509"/>
      </dsp:txXfrm>
    </dsp:sp>
    <dsp:sp modelId="{FA1CB816-CBB6-4303-A660-CEA742048414}">
      <dsp:nvSpPr>
        <dsp:cNvPr id="0" name=""/>
        <dsp:cNvSpPr/>
      </dsp:nvSpPr>
      <dsp:spPr>
        <a:xfrm>
          <a:off x="1998625" y="2212491"/>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Fix b, Estimate p</a:t>
          </a:r>
          <a:endParaRPr lang="en-US" sz="1200" kern="1200" dirty="0">
            <a:latin typeface="Arial" panose="020B0604020202020204" pitchFamily="34" charset="0"/>
            <a:cs typeface="Arial" panose="020B0604020202020204" pitchFamily="34" charset="0"/>
          </a:endParaRPr>
        </a:p>
      </dsp:txBody>
      <dsp:txXfrm>
        <a:off x="1998625" y="2212491"/>
        <a:ext cx="825019" cy="412509"/>
      </dsp:txXfrm>
    </dsp:sp>
    <dsp:sp modelId="{771F9280-92E2-4E06-9F60-58543103C7A3}">
      <dsp:nvSpPr>
        <dsp:cNvPr id="0" name=""/>
        <dsp:cNvSpPr/>
      </dsp:nvSpPr>
      <dsp:spPr>
        <a:xfrm>
          <a:off x="2204880" y="2798255"/>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2204880" y="2798255"/>
        <a:ext cx="825019" cy="412509"/>
      </dsp:txXfrm>
    </dsp:sp>
    <dsp:sp modelId="{992EE0B0-D440-447D-B2A8-B0379ECA76D4}">
      <dsp:nvSpPr>
        <dsp:cNvPr id="0" name=""/>
        <dsp:cNvSpPr/>
      </dsp:nvSpPr>
      <dsp:spPr>
        <a:xfrm>
          <a:off x="2204880" y="3384018"/>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2204880" y="3384018"/>
        <a:ext cx="825019" cy="412509"/>
      </dsp:txXfrm>
    </dsp:sp>
    <dsp:sp modelId="{D71C5040-D097-42BF-9795-E02DA702DD48}">
      <dsp:nvSpPr>
        <dsp:cNvPr id="0" name=""/>
        <dsp:cNvSpPr/>
      </dsp:nvSpPr>
      <dsp:spPr>
        <a:xfrm>
          <a:off x="2996898" y="2212491"/>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Fix b, Fix p</a:t>
          </a:r>
          <a:endParaRPr lang="en-US" sz="1200" kern="1200" dirty="0">
            <a:latin typeface="Arial" panose="020B0604020202020204" pitchFamily="34" charset="0"/>
            <a:cs typeface="Arial" panose="020B0604020202020204" pitchFamily="34" charset="0"/>
          </a:endParaRPr>
        </a:p>
      </dsp:txBody>
      <dsp:txXfrm>
        <a:off x="2996898" y="2212491"/>
        <a:ext cx="825019" cy="412509"/>
      </dsp:txXfrm>
    </dsp:sp>
    <dsp:sp modelId="{1A4B6FB7-47BD-4337-96D9-1C7754878FDE}">
      <dsp:nvSpPr>
        <dsp:cNvPr id="0" name=""/>
        <dsp:cNvSpPr/>
      </dsp:nvSpPr>
      <dsp:spPr>
        <a:xfrm>
          <a:off x="3203153" y="2798255"/>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3203153" y="2798255"/>
        <a:ext cx="825019" cy="412509"/>
      </dsp:txXfrm>
    </dsp:sp>
    <dsp:sp modelId="{C7F646D6-63E6-4F37-B1E7-EE03EF3244E0}">
      <dsp:nvSpPr>
        <dsp:cNvPr id="0" name=""/>
        <dsp:cNvSpPr/>
      </dsp:nvSpPr>
      <dsp:spPr>
        <a:xfrm>
          <a:off x="3203153" y="3384018"/>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3203153" y="3384018"/>
        <a:ext cx="825019" cy="412509"/>
      </dsp:txXfrm>
    </dsp:sp>
    <dsp:sp modelId="{BDF03055-59CB-4BC4-B82F-2D38B2F773F1}">
      <dsp:nvSpPr>
        <dsp:cNvPr id="0" name=""/>
        <dsp:cNvSpPr/>
      </dsp:nvSpPr>
      <dsp:spPr>
        <a:xfrm>
          <a:off x="3810000" y="1427002"/>
          <a:ext cx="1500165" cy="412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Forward Only</a:t>
          </a:r>
          <a:endParaRPr lang="en-US" sz="1200" kern="1200" dirty="0">
            <a:latin typeface="Arial" panose="020B0604020202020204" pitchFamily="34" charset="0"/>
            <a:cs typeface="Arial" panose="020B0604020202020204" pitchFamily="34" charset="0"/>
          </a:endParaRPr>
        </a:p>
      </dsp:txBody>
      <dsp:txXfrm>
        <a:off x="3810000" y="1427002"/>
        <a:ext cx="1500165" cy="412509"/>
      </dsp:txXfrm>
    </dsp:sp>
    <dsp:sp modelId="{902ABAB9-2957-482F-A096-2CD65BCCD89B}">
      <dsp:nvSpPr>
        <dsp:cNvPr id="0" name=""/>
        <dsp:cNvSpPr/>
      </dsp:nvSpPr>
      <dsp:spPr>
        <a:xfrm>
          <a:off x="4114799" y="2417603"/>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4114799" y="2417603"/>
        <a:ext cx="825019" cy="412509"/>
      </dsp:txXfrm>
    </dsp:sp>
    <dsp:sp modelId="{A6EB408F-1174-4ACC-8355-B1FBD778B6FB}">
      <dsp:nvSpPr>
        <dsp:cNvPr id="0" name=""/>
        <dsp:cNvSpPr/>
      </dsp:nvSpPr>
      <dsp:spPr>
        <a:xfrm>
          <a:off x="4114799" y="1960402"/>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4114799" y="1960402"/>
        <a:ext cx="825019" cy="412509"/>
      </dsp:txXfrm>
    </dsp:sp>
    <dsp:sp modelId="{320EE538-3952-4774-9895-6CCC5F8669B8}">
      <dsp:nvSpPr>
        <dsp:cNvPr id="0" name=""/>
        <dsp:cNvSpPr/>
      </dsp:nvSpPr>
      <dsp:spPr>
        <a:xfrm>
          <a:off x="5943599" y="78417"/>
          <a:ext cx="1891827" cy="582797"/>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latin typeface="Arial" panose="020B0604020202020204" pitchFamily="34" charset="0"/>
              <a:cs typeface="Arial" panose="020B0604020202020204" pitchFamily="34" charset="0"/>
            </a:rPr>
            <a:t>Michaelis-Menten</a:t>
          </a:r>
          <a:endParaRPr lang="en-US" sz="1600" kern="1200" dirty="0">
            <a:latin typeface="Arial" panose="020B0604020202020204" pitchFamily="34" charset="0"/>
            <a:cs typeface="Arial" panose="020B0604020202020204" pitchFamily="34" charset="0"/>
          </a:endParaRPr>
        </a:p>
      </dsp:txBody>
      <dsp:txXfrm>
        <a:off x="5943599" y="78417"/>
        <a:ext cx="1891827" cy="582797"/>
      </dsp:txXfrm>
    </dsp:sp>
    <dsp:sp modelId="{A338A040-9B63-49F3-A791-39807D7519E1}">
      <dsp:nvSpPr>
        <dsp:cNvPr id="0" name=""/>
        <dsp:cNvSpPr/>
      </dsp:nvSpPr>
      <dsp:spPr>
        <a:xfrm>
          <a:off x="5698837" y="1607723"/>
          <a:ext cx="825019" cy="412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Estimate + Forward</a:t>
          </a:r>
          <a:endParaRPr lang="en-US" sz="1200" kern="1200" dirty="0">
            <a:latin typeface="Arial" panose="020B0604020202020204" pitchFamily="34" charset="0"/>
            <a:cs typeface="Arial" panose="020B0604020202020204" pitchFamily="34" charset="0"/>
          </a:endParaRPr>
        </a:p>
      </dsp:txBody>
      <dsp:txXfrm>
        <a:off x="5698837" y="1607723"/>
        <a:ext cx="825019" cy="412509"/>
      </dsp:txXfrm>
    </dsp:sp>
    <dsp:sp modelId="{1371BFCA-61D5-4562-A6B1-2CCF7C0C65FE}">
      <dsp:nvSpPr>
        <dsp:cNvPr id="0" name=""/>
        <dsp:cNvSpPr/>
      </dsp:nvSpPr>
      <dsp:spPr>
        <a:xfrm>
          <a:off x="5199700" y="2193487"/>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Fix p</a:t>
          </a:r>
          <a:endParaRPr lang="en-US" sz="1200" kern="1200" dirty="0">
            <a:latin typeface="Arial" panose="020B0604020202020204" pitchFamily="34" charset="0"/>
            <a:cs typeface="Arial" panose="020B0604020202020204" pitchFamily="34" charset="0"/>
          </a:endParaRPr>
        </a:p>
      </dsp:txBody>
      <dsp:txXfrm>
        <a:off x="5199700" y="2193487"/>
        <a:ext cx="825019" cy="412509"/>
      </dsp:txXfrm>
    </dsp:sp>
    <dsp:sp modelId="{E59C6361-886D-4045-A111-38A26F453389}">
      <dsp:nvSpPr>
        <dsp:cNvPr id="0" name=""/>
        <dsp:cNvSpPr/>
      </dsp:nvSpPr>
      <dsp:spPr>
        <a:xfrm>
          <a:off x="5405955" y="2779250"/>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5405955" y="2779250"/>
        <a:ext cx="825019" cy="412509"/>
      </dsp:txXfrm>
    </dsp:sp>
    <dsp:sp modelId="{B3058BAA-4AF4-413D-9FB2-AE52DB36D3F9}">
      <dsp:nvSpPr>
        <dsp:cNvPr id="0" name=""/>
        <dsp:cNvSpPr/>
      </dsp:nvSpPr>
      <dsp:spPr>
        <a:xfrm>
          <a:off x="5405955" y="3365014"/>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5405955" y="3365014"/>
        <a:ext cx="825019" cy="412509"/>
      </dsp:txXfrm>
    </dsp:sp>
    <dsp:sp modelId="{790B139A-82C6-4232-9862-219595DD5CB9}">
      <dsp:nvSpPr>
        <dsp:cNvPr id="0" name=""/>
        <dsp:cNvSpPr/>
      </dsp:nvSpPr>
      <dsp:spPr>
        <a:xfrm>
          <a:off x="6197974" y="2193487"/>
          <a:ext cx="825019" cy="41250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Estimate p</a:t>
          </a:r>
          <a:endParaRPr lang="en-US" sz="1200" kern="1200" dirty="0">
            <a:latin typeface="Arial" panose="020B0604020202020204" pitchFamily="34" charset="0"/>
            <a:cs typeface="Arial" panose="020B0604020202020204" pitchFamily="34" charset="0"/>
          </a:endParaRPr>
        </a:p>
      </dsp:txBody>
      <dsp:txXfrm>
        <a:off x="6197974" y="2193487"/>
        <a:ext cx="825019" cy="412509"/>
      </dsp:txXfrm>
    </dsp:sp>
    <dsp:sp modelId="{0D0E860B-01C1-4277-8931-6E2D71D07A80}">
      <dsp:nvSpPr>
        <dsp:cNvPr id="0" name=""/>
        <dsp:cNvSpPr/>
      </dsp:nvSpPr>
      <dsp:spPr>
        <a:xfrm>
          <a:off x="6404228" y="2779250"/>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6404228" y="2779250"/>
        <a:ext cx="825019" cy="412509"/>
      </dsp:txXfrm>
    </dsp:sp>
    <dsp:sp modelId="{9E6E2B88-0FB3-4116-A6D5-624F739B0C4F}">
      <dsp:nvSpPr>
        <dsp:cNvPr id="0" name=""/>
        <dsp:cNvSpPr/>
      </dsp:nvSpPr>
      <dsp:spPr>
        <a:xfrm>
          <a:off x="6404228" y="3365014"/>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6404228" y="3365014"/>
        <a:ext cx="825019" cy="412509"/>
      </dsp:txXfrm>
    </dsp:sp>
    <dsp:sp modelId="{5C76AF95-31CB-4594-A780-03A2C0DBE02D}">
      <dsp:nvSpPr>
        <dsp:cNvPr id="0" name=""/>
        <dsp:cNvSpPr/>
      </dsp:nvSpPr>
      <dsp:spPr>
        <a:xfrm>
          <a:off x="7196247" y="1607723"/>
          <a:ext cx="825019" cy="412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Forward Only</a:t>
          </a:r>
          <a:endParaRPr lang="en-US" sz="1200" kern="1200" dirty="0">
            <a:latin typeface="Arial" panose="020B0604020202020204" pitchFamily="34" charset="0"/>
            <a:cs typeface="Arial" panose="020B0604020202020204" pitchFamily="34" charset="0"/>
          </a:endParaRPr>
        </a:p>
      </dsp:txBody>
      <dsp:txXfrm>
        <a:off x="7196247" y="1607723"/>
        <a:ext cx="825019" cy="412509"/>
      </dsp:txXfrm>
    </dsp:sp>
    <dsp:sp modelId="{9524F0FE-7AEA-422D-8C47-48E475864522}">
      <dsp:nvSpPr>
        <dsp:cNvPr id="0" name=""/>
        <dsp:cNvSpPr/>
      </dsp:nvSpPr>
      <dsp:spPr>
        <a:xfrm>
          <a:off x="7402502" y="2193487"/>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Graph</a:t>
          </a:r>
          <a:endParaRPr lang="en-US" sz="1200" kern="1200" dirty="0">
            <a:latin typeface="Arial" panose="020B0604020202020204" pitchFamily="34" charset="0"/>
            <a:cs typeface="Arial" panose="020B0604020202020204" pitchFamily="34" charset="0"/>
          </a:endParaRPr>
        </a:p>
      </dsp:txBody>
      <dsp:txXfrm>
        <a:off x="7402502" y="2193487"/>
        <a:ext cx="825019" cy="412509"/>
      </dsp:txXfrm>
    </dsp:sp>
    <dsp:sp modelId="{3C136175-5440-4DB7-B625-8862C38A2D34}">
      <dsp:nvSpPr>
        <dsp:cNvPr id="0" name=""/>
        <dsp:cNvSpPr/>
      </dsp:nvSpPr>
      <dsp:spPr>
        <a:xfrm>
          <a:off x="7402502" y="2779250"/>
          <a:ext cx="825019" cy="41250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No Graph</a:t>
          </a:r>
          <a:endParaRPr lang="en-US" sz="1200" kern="1200" dirty="0">
            <a:latin typeface="Arial" panose="020B0604020202020204" pitchFamily="34" charset="0"/>
            <a:cs typeface="Arial" panose="020B0604020202020204" pitchFamily="34" charset="0"/>
          </a:endParaRPr>
        </a:p>
      </dsp:txBody>
      <dsp:txXfrm>
        <a:off x="7402502" y="2779250"/>
        <a:ext cx="825019" cy="412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7F108-5FD8-2142-82C3-98BA4F9AEBB9}">
      <dsp:nvSpPr>
        <dsp:cNvPr id="0" name=""/>
        <dsp:cNvSpPr/>
      </dsp:nvSpPr>
      <dsp:spPr>
        <a:xfrm rot="5400000">
          <a:off x="5191539" y="-2101144"/>
          <a:ext cx="871601" cy="52963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latin typeface="Arial" panose="020B0604020202020204" pitchFamily="34" charset="0"/>
              <a:cs typeface="Arial" panose="020B0604020202020204" pitchFamily="34" charset="0"/>
            </a:rPr>
            <a:t>Including changing names of worksheets, computing standard deviations, and creating optimization diagnostics output </a:t>
          </a:r>
          <a:endParaRPr lang="en-US" sz="1700" b="1" kern="1200" dirty="0">
            <a:latin typeface="Arial" panose="020B0604020202020204" pitchFamily="34" charset="0"/>
            <a:cs typeface="Arial" panose="020B0604020202020204" pitchFamily="34" charset="0"/>
          </a:endParaRPr>
        </a:p>
      </dsp:txBody>
      <dsp:txXfrm rot="-5400000">
        <a:off x="2979180" y="153763"/>
        <a:ext cx="5253772" cy="786505"/>
      </dsp:txXfrm>
    </dsp:sp>
    <dsp:sp modelId="{7B79E964-3097-794C-8150-D8363723C29E}">
      <dsp:nvSpPr>
        <dsp:cNvPr id="0" name=""/>
        <dsp:cNvSpPr/>
      </dsp:nvSpPr>
      <dsp:spPr>
        <a:xfrm>
          <a:off x="0" y="2265"/>
          <a:ext cx="2979180" cy="1089501"/>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New Features and Fix Bugs </a:t>
          </a:r>
          <a:endParaRPr lang="en-US" sz="1800" b="1" kern="1200" dirty="0"/>
        </a:p>
      </dsp:txBody>
      <dsp:txXfrm>
        <a:off x="744795" y="2265"/>
        <a:ext cx="1489590" cy="817126"/>
      </dsp:txXfrm>
    </dsp:sp>
    <dsp:sp modelId="{6A69C06F-A4C2-CB45-A4C6-FC9072D07D03}">
      <dsp:nvSpPr>
        <dsp:cNvPr id="0" name=""/>
        <dsp:cNvSpPr/>
      </dsp:nvSpPr>
      <dsp:spPr>
        <a:xfrm rot="5400000">
          <a:off x="5191539" y="-957167"/>
          <a:ext cx="871601" cy="52963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Arial"/>
              <a:cs typeface="Arial"/>
            </a:rPr>
            <a:t>Manual tests were performed to verify changes and check for bugs before releasing</a:t>
          </a:r>
          <a:endParaRPr lang="en-US" sz="1700" kern="1200" dirty="0">
            <a:solidFill>
              <a:schemeClr val="tx1"/>
            </a:solidFill>
            <a:latin typeface="Arial"/>
            <a:cs typeface="Arial"/>
          </a:endParaRPr>
        </a:p>
        <a:p>
          <a:pPr marL="171450" lvl="1" indent="-171450" algn="l" defTabSz="755650">
            <a:lnSpc>
              <a:spcPct val="90000"/>
            </a:lnSpc>
            <a:spcBef>
              <a:spcPct val="0"/>
            </a:spcBef>
            <a:spcAft>
              <a:spcPct val="15000"/>
            </a:spcAft>
            <a:buChar char="••"/>
          </a:pPr>
          <a:endParaRPr lang="en-US" sz="1700" kern="1200" dirty="0">
            <a:solidFill>
              <a:schemeClr val="tx1"/>
            </a:solidFill>
            <a:latin typeface="Arial"/>
            <a:cs typeface="Arial"/>
          </a:endParaRPr>
        </a:p>
      </dsp:txBody>
      <dsp:txXfrm rot="-5400000">
        <a:off x="2979180" y="1297740"/>
        <a:ext cx="5253772" cy="786505"/>
      </dsp:txXfrm>
    </dsp:sp>
    <dsp:sp modelId="{DAF94965-66C4-0B41-9FBF-542F27781B95}">
      <dsp:nvSpPr>
        <dsp:cNvPr id="0" name=""/>
        <dsp:cNvSpPr/>
      </dsp:nvSpPr>
      <dsp:spPr>
        <a:xfrm>
          <a:off x="0" y="1146242"/>
          <a:ext cx="2979180" cy="1089501"/>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Testing</a:t>
          </a:r>
          <a:endParaRPr lang="en-US" sz="1800" b="1" kern="1200" dirty="0"/>
        </a:p>
      </dsp:txBody>
      <dsp:txXfrm>
        <a:off x="744795" y="1146242"/>
        <a:ext cx="1489590" cy="817126"/>
      </dsp:txXfrm>
    </dsp:sp>
    <dsp:sp modelId="{59470097-BE65-5843-B38B-0F2FF24A9DEA}">
      <dsp:nvSpPr>
        <dsp:cNvPr id="0" name=""/>
        <dsp:cNvSpPr/>
      </dsp:nvSpPr>
      <dsp:spPr>
        <a:xfrm rot="5400000">
          <a:off x="5191539" y="186809"/>
          <a:ext cx="871601" cy="52963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rgbClr val="000000"/>
              </a:solidFill>
              <a:latin typeface="Arial" panose="020B0604020202020204" pitchFamily="34" charset="0"/>
              <a:cs typeface="Arial" panose="020B0604020202020204" pitchFamily="34" charset="0"/>
            </a:rPr>
            <a:t>Updated activity diagram, GitHub wiki, and </a:t>
          </a:r>
          <a:r>
            <a:rPr lang="en-US" sz="1700" b="1" kern="1200" dirty="0" err="1" smtClean="0">
              <a:solidFill>
                <a:srgbClr val="000000"/>
              </a:solidFill>
              <a:latin typeface="Arial" panose="020B0604020202020204" pitchFamily="34" charset="0"/>
              <a:cs typeface="Arial" panose="020B0604020202020204" pitchFamily="34" charset="0"/>
            </a:rPr>
            <a:t>GRNmap</a:t>
          </a:r>
          <a:r>
            <a:rPr lang="en-US" sz="1700" b="1" kern="1200" dirty="0" smtClean="0">
              <a:solidFill>
                <a:srgbClr val="000000"/>
              </a:solidFill>
              <a:latin typeface="Arial" panose="020B0604020202020204" pitchFamily="34" charset="0"/>
              <a:cs typeface="Arial" panose="020B0604020202020204" pitchFamily="34" charset="0"/>
            </a:rPr>
            <a:t> website</a:t>
          </a:r>
          <a:endParaRPr lang="en-US" sz="1700" b="1" kern="1200" dirty="0">
            <a:solidFill>
              <a:srgbClr val="000000"/>
            </a:solidFill>
            <a:latin typeface="Arial" panose="020B0604020202020204" pitchFamily="34" charset="0"/>
            <a:cs typeface="Arial" panose="020B0604020202020204" pitchFamily="34" charset="0"/>
          </a:endParaRPr>
        </a:p>
      </dsp:txBody>
      <dsp:txXfrm rot="-5400000">
        <a:off x="2979180" y="2441716"/>
        <a:ext cx="5253772" cy="786505"/>
      </dsp:txXfrm>
    </dsp:sp>
    <dsp:sp modelId="{F3A5EEA0-25CE-9F45-B46F-2419DB9470B0}">
      <dsp:nvSpPr>
        <dsp:cNvPr id="0" name=""/>
        <dsp:cNvSpPr/>
      </dsp:nvSpPr>
      <dsp:spPr>
        <a:xfrm>
          <a:off x="0" y="2290219"/>
          <a:ext cx="2979180" cy="1089501"/>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Document</a:t>
          </a:r>
          <a:endParaRPr lang="en-US" sz="1800" b="1" kern="1200" dirty="0"/>
        </a:p>
      </dsp:txBody>
      <dsp:txXfrm>
        <a:off x="744795" y="2290219"/>
        <a:ext cx="1489590" cy="817126"/>
      </dsp:txXfrm>
    </dsp:sp>
    <dsp:sp modelId="{B96D10A9-2F68-AD4F-8FCC-D7F366205F97}">
      <dsp:nvSpPr>
        <dsp:cNvPr id="0" name=""/>
        <dsp:cNvSpPr/>
      </dsp:nvSpPr>
      <dsp:spPr>
        <a:xfrm rot="5400000">
          <a:off x="5191539" y="1330786"/>
          <a:ext cx="871601" cy="52963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latin typeface="Arial" panose="020B0604020202020204" pitchFamily="34" charset="0"/>
              <a:cs typeface="Arial" panose="020B0604020202020204" pitchFamily="34" charset="0"/>
            </a:rPr>
            <a:t>Currently working to automate testing</a:t>
          </a:r>
          <a:endParaRPr lang="en-US" sz="1700" b="1" kern="1200" dirty="0">
            <a:latin typeface="Arial" panose="020B0604020202020204" pitchFamily="34" charset="0"/>
            <a:cs typeface="Arial" panose="020B0604020202020204" pitchFamily="34" charset="0"/>
          </a:endParaRPr>
        </a:p>
      </dsp:txBody>
      <dsp:txXfrm rot="-5400000">
        <a:off x="2979180" y="3585693"/>
        <a:ext cx="5253772" cy="786505"/>
      </dsp:txXfrm>
    </dsp:sp>
    <dsp:sp modelId="{F6DCA8B9-5C31-A84C-8D6A-B84B01BF541B}">
      <dsp:nvSpPr>
        <dsp:cNvPr id="0" name=""/>
        <dsp:cNvSpPr/>
      </dsp:nvSpPr>
      <dsp:spPr>
        <a:xfrm>
          <a:off x="0" y="3434195"/>
          <a:ext cx="2979180" cy="1089501"/>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Testing Framework</a:t>
          </a:r>
          <a:endParaRPr lang="en-US" sz="1800" b="1" kern="1200" dirty="0"/>
        </a:p>
      </dsp:txBody>
      <dsp:txXfrm>
        <a:off x="744795" y="3434195"/>
        <a:ext cx="1489590" cy="817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D16F0-B1FE-4861-8816-172BE0AAB1D9}"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5B27E-5DA7-417B-9644-E530AC528189}" type="slidenum">
              <a:rPr lang="en-US" smtClean="0"/>
              <a:t>‹#›</a:t>
            </a:fld>
            <a:endParaRPr lang="en-US"/>
          </a:p>
        </p:txBody>
      </p:sp>
    </p:spTree>
    <p:extLst>
      <p:ext uri="{BB962C8B-B14F-4D97-AF65-F5344CB8AC3E}">
        <p14:creationId xmlns:p14="http://schemas.microsoft.com/office/powerpoint/2010/main" val="46653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itchFamily="34" charset="0"/>
              </a:defRPr>
            </a:lvl1pPr>
            <a:lvl2pPr marL="727075" indent="-277813" defTabSz="912813" eaLnBrk="0" hangingPunct="0">
              <a:spcBef>
                <a:spcPct val="30000"/>
              </a:spcBef>
              <a:defRPr sz="1200">
                <a:solidFill>
                  <a:schemeClr val="tx1"/>
                </a:solidFill>
                <a:latin typeface="Arial" pitchFamily="34" charset="0"/>
              </a:defRPr>
            </a:lvl2pPr>
            <a:lvl3pPr marL="1119188" indent="-222250" defTabSz="912813" eaLnBrk="0" hangingPunct="0">
              <a:spcBef>
                <a:spcPct val="30000"/>
              </a:spcBef>
              <a:defRPr sz="1200">
                <a:solidFill>
                  <a:schemeClr val="tx1"/>
                </a:solidFill>
                <a:latin typeface="Arial" pitchFamily="34" charset="0"/>
              </a:defRPr>
            </a:lvl3pPr>
            <a:lvl4pPr marL="1568450" indent="-222250" defTabSz="912813" eaLnBrk="0" hangingPunct="0">
              <a:spcBef>
                <a:spcPct val="30000"/>
              </a:spcBef>
              <a:defRPr sz="1200">
                <a:solidFill>
                  <a:schemeClr val="tx1"/>
                </a:solidFill>
                <a:latin typeface="Arial" pitchFamily="34" charset="0"/>
              </a:defRPr>
            </a:lvl4pPr>
            <a:lvl5pPr marL="2017713" indent="-222250" defTabSz="912813" eaLnBrk="0" hangingPunct="0">
              <a:spcBef>
                <a:spcPct val="30000"/>
              </a:spcBef>
              <a:defRPr sz="1200">
                <a:solidFill>
                  <a:schemeClr val="tx1"/>
                </a:solidFill>
                <a:latin typeface="Arial" pitchFamily="34" charset="0"/>
              </a:defRPr>
            </a:lvl5pPr>
            <a:lvl6pPr marL="2474913" indent="-222250" defTabSz="912813" eaLnBrk="0" fontAlgn="base" hangingPunct="0">
              <a:spcBef>
                <a:spcPct val="30000"/>
              </a:spcBef>
              <a:spcAft>
                <a:spcPct val="0"/>
              </a:spcAft>
              <a:defRPr sz="1200">
                <a:solidFill>
                  <a:schemeClr val="tx1"/>
                </a:solidFill>
                <a:latin typeface="Arial" pitchFamily="34" charset="0"/>
              </a:defRPr>
            </a:lvl6pPr>
            <a:lvl7pPr marL="2932113" indent="-222250" defTabSz="912813" eaLnBrk="0" fontAlgn="base" hangingPunct="0">
              <a:spcBef>
                <a:spcPct val="30000"/>
              </a:spcBef>
              <a:spcAft>
                <a:spcPct val="0"/>
              </a:spcAft>
              <a:defRPr sz="1200">
                <a:solidFill>
                  <a:schemeClr val="tx1"/>
                </a:solidFill>
                <a:latin typeface="Arial" pitchFamily="34" charset="0"/>
              </a:defRPr>
            </a:lvl7pPr>
            <a:lvl8pPr marL="3389313" indent="-222250" defTabSz="912813" eaLnBrk="0" fontAlgn="base" hangingPunct="0">
              <a:spcBef>
                <a:spcPct val="30000"/>
              </a:spcBef>
              <a:spcAft>
                <a:spcPct val="0"/>
              </a:spcAft>
              <a:defRPr sz="1200">
                <a:solidFill>
                  <a:schemeClr val="tx1"/>
                </a:solidFill>
                <a:latin typeface="Arial" pitchFamily="34" charset="0"/>
              </a:defRPr>
            </a:lvl8pPr>
            <a:lvl9pPr marL="3846513" indent="-22225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070635A-FC0B-435D-9644-192A1CF97B57}" type="slidenum">
              <a:rPr lang="en-US" altLang="en-US">
                <a:solidFill>
                  <a:prstClr val="black"/>
                </a:solidFill>
                <a:latin typeface="Times New Roman" pitchFamily="18" charset="0"/>
              </a:rPr>
              <a:pPr eaLnBrk="1" hangingPunct="1">
                <a:spcBef>
                  <a:spcPct val="0"/>
                </a:spcBef>
              </a:pPr>
              <a:t>6</a:t>
            </a:fld>
            <a:endParaRPr lang="en-US" altLang="en-US">
              <a:solidFill>
                <a:prstClr val="black"/>
              </a:solidFill>
              <a:latin typeface="Times New Roman" pitchFamily="18" charset="0"/>
            </a:endParaRPr>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Arial" pitchFamily="34" charset="0"/>
              </a:rPr>
              <a:t>Figure: 11.6</a:t>
            </a:r>
          </a:p>
          <a:p>
            <a:pPr eaLnBrk="1" hangingPunct="1"/>
            <a:endParaRPr lang="en-US" altLang="en-US" smtClean="0">
              <a:solidFill>
                <a:srgbClr val="000000"/>
              </a:solidFill>
              <a:latin typeface="Arial" pitchFamily="34" charset="0"/>
            </a:endParaRPr>
          </a:p>
          <a:p>
            <a:pPr eaLnBrk="1" hangingPunct="1"/>
            <a:r>
              <a:rPr lang="en-US" altLang="en-US" smtClean="0">
                <a:solidFill>
                  <a:srgbClr val="000000"/>
                </a:solidFill>
                <a:latin typeface="Arial" pitchFamily="34" charset="0"/>
              </a:rPr>
              <a:t>Caption:</a:t>
            </a:r>
          </a:p>
          <a:p>
            <a:pPr eaLnBrk="1" hangingPunct="1"/>
            <a:r>
              <a:rPr lang="en-US" altLang="en-US" smtClean="0">
                <a:solidFill>
                  <a:srgbClr val="000000"/>
                </a:solidFill>
                <a:latin typeface="Arial" pitchFamily="34" charset="0"/>
              </a:rPr>
              <a:t>In the cells of some organisms, DNA is found only in a membrane-bound structure called the nucleus. In these cells, proteins are manufactured outside the nucleus. Biologists proposed that the information coded in DNA is carried from inside the nucleus to ribosomes outside the nucleus by a molecule called messenger RNA (mRNA).  Question: Why was the choice of the term messenger appropriate?</a:t>
            </a:r>
          </a:p>
          <a:p>
            <a:pPr eaLnBrk="1" hangingPunct="1"/>
            <a:endParaRPr lang="en-US" altLang="en-US" smtClean="0">
              <a:solidFill>
                <a:srgbClr val="000000"/>
              </a:solidFill>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DFEA3-51BA-C644-8D1E-16B3FB1022C5}" type="slidenum">
              <a:rPr lang="en-US" smtClean="0"/>
              <a:t>15</a:t>
            </a:fld>
            <a:endParaRPr lang="en-US"/>
          </a:p>
        </p:txBody>
      </p:sp>
    </p:spTree>
    <p:extLst>
      <p:ext uri="{BB962C8B-B14F-4D97-AF65-F5344CB8AC3E}">
        <p14:creationId xmlns:p14="http://schemas.microsoft.com/office/powerpoint/2010/main" val="265154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Hypothesis network</a:t>
            </a:r>
            <a:endParaRPr lang="en-US" dirty="0"/>
          </a:p>
        </p:txBody>
      </p:sp>
      <p:sp>
        <p:nvSpPr>
          <p:cNvPr id="4" name="Slide Number Placeholder 3"/>
          <p:cNvSpPr>
            <a:spLocks noGrp="1"/>
          </p:cNvSpPr>
          <p:nvPr>
            <p:ph type="sldNum" sz="quarter" idx="10"/>
          </p:nvPr>
        </p:nvSpPr>
        <p:spPr/>
        <p:txBody>
          <a:bodyPr/>
          <a:lstStyle/>
          <a:p>
            <a:fld id="{13F36076-0883-44E7-90A2-10633733741D}" type="slidenum">
              <a:rPr lang="en-US" smtClean="0"/>
              <a:t>23</a:t>
            </a:fld>
            <a:endParaRPr lang="en-US"/>
          </a:p>
        </p:txBody>
      </p:sp>
    </p:spTree>
    <p:extLst>
      <p:ext uri="{BB962C8B-B14F-4D97-AF65-F5344CB8AC3E}">
        <p14:creationId xmlns:p14="http://schemas.microsoft.com/office/powerpoint/2010/main" val="290389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dCIN5</a:t>
            </a:r>
            <a:endParaRPr lang="en-US" dirty="0"/>
          </a:p>
        </p:txBody>
      </p:sp>
      <p:sp>
        <p:nvSpPr>
          <p:cNvPr id="4" name="Slide Number Placeholder 3"/>
          <p:cNvSpPr>
            <a:spLocks noGrp="1"/>
          </p:cNvSpPr>
          <p:nvPr>
            <p:ph type="sldNum" sz="quarter" idx="10"/>
          </p:nvPr>
        </p:nvSpPr>
        <p:spPr/>
        <p:txBody>
          <a:bodyPr/>
          <a:lstStyle/>
          <a:p>
            <a:fld id="{99750677-6B05-490C-80BA-E30B850D4905}" type="slidenum">
              <a:rPr lang="en-US" smtClean="0"/>
              <a:t>24</a:t>
            </a:fld>
            <a:endParaRPr lang="en-US"/>
          </a:p>
        </p:txBody>
      </p:sp>
    </p:spTree>
    <p:extLst>
      <p:ext uri="{BB962C8B-B14F-4D97-AF65-F5344CB8AC3E}">
        <p14:creationId xmlns:p14="http://schemas.microsoft.com/office/powerpoint/2010/main" val="412676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dCIN5</a:t>
            </a:r>
            <a:endParaRPr lang="en-US" dirty="0"/>
          </a:p>
        </p:txBody>
      </p:sp>
      <p:sp>
        <p:nvSpPr>
          <p:cNvPr id="4" name="Slide Number Placeholder 3"/>
          <p:cNvSpPr>
            <a:spLocks noGrp="1"/>
          </p:cNvSpPr>
          <p:nvPr>
            <p:ph type="sldNum" sz="quarter" idx="10"/>
          </p:nvPr>
        </p:nvSpPr>
        <p:spPr/>
        <p:txBody>
          <a:bodyPr/>
          <a:lstStyle/>
          <a:p>
            <a:fld id="{99750677-6B05-490C-80BA-E30B850D4905}" type="slidenum">
              <a:rPr lang="en-US" smtClean="0"/>
              <a:t>25</a:t>
            </a:fld>
            <a:endParaRPr lang="en-US"/>
          </a:p>
        </p:txBody>
      </p:sp>
    </p:spTree>
    <p:extLst>
      <p:ext uri="{BB962C8B-B14F-4D97-AF65-F5344CB8AC3E}">
        <p14:creationId xmlns:p14="http://schemas.microsoft.com/office/powerpoint/2010/main" val="412676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Analyze fit of</a:t>
            </a:r>
            <a:r>
              <a:rPr lang="en-US" baseline="0" dirty="0" smtClean="0"/>
              <a:t> gene, dynamics of gene, dynamics of regulators</a:t>
            </a:r>
            <a:endParaRPr lang="en-US" dirty="0"/>
          </a:p>
        </p:txBody>
      </p:sp>
      <p:sp>
        <p:nvSpPr>
          <p:cNvPr id="4" name="Slide Number Placeholder 3"/>
          <p:cNvSpPr>
            <a:spLocks noGrp="1"/>
          </p:cNvSpPr>
          <p:nvPr>
            <p:ph type="sldNum" sz="quarter" idx="10"/>
          </p:nvPr>
        </p:nvSpPr>
        <p:spPr/>
        <p:txBody>
          <a:bodyPr/>
          <a:lstStyle/>
          <a:p>
            <a:fld id="{13F36076-0883-44E7-90A2-10633733741D}" type="slidenum">
              <a:rPr lang="en-US" smtClean="0"/>
              <a:t>26</a:t>
            </a:fld>
            <a:endParaRPr lang="en-US"/>
          </a:p>
        </p:txBody>
      </p:sp>
    </p:spTree>
    <p:extLst>
      <p:ext uri="{BB962C8B-B14F-4D97-AF65-F5344CB8AC3E}">
        <p14:creationId xmlns:p14="http://schemas.microsoft.com/office/powerpoint/2010/main" val="58748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421383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1722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9936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3805647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BD965-1352-4A13-92EA-99CCA9597E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96796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69AE5-7BC9-4F16-BE92-82A529753C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11746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F4FE67-5DAF-451F-A107-A344FFE367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81318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C7E815-4995-4910-8680-F12DD4EDA9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89019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E149C5-95AD-4DB8-96B9-B03C2EFE8C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53858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9A762A-4E12-462F-997C-E809043999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09109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23080F-4CDA-487D-8BE0-D413654674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46345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32649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E38ACA-8F11-4421-983E-AB5DDA4C2E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067712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562205-286C-4763-812A-7BE6301F61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745240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C5C80-5460-48F9-90BC-4CAFE8640C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12244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14DDA9-B3A5-4164-942E-8EAC792D8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98398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531B82-7E7F-4214-B1E0-985342D3EE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10215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E4FD0A-4AA4-4206-A2E7-CB78CC8ABE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226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5B55A-9286-4F11-AC1C-0BE87F16ED0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341320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581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5B55A-9286-4F11-AC1C-0BE87F16ED01}"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245980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5B55A-9286-4F11-AC1C-0BE87F16ED01}"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6025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B55A-9286-4F11-AC1C-0BE87F16ED01}"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75224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22386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5B55A-9286-4F11-AC1C-0BE87F16ED0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45A3-79FD-4FEF-8E29-6A9580436877}" type="slidenum">
              <a:rPr lang="en-US" smtClean="0"/>
              <a:t>‹#›</a:t>
            </a:fld>
            <a:endParaRPr lang="en-US"/>
          </a:p>
        </p:txBody>
      </p:sp>
    </p:spTree>
    <p:extLst>
      <p:ext uri="{BB962C8B-B14F-4D97-AF65-F5344CB8AC3E}">
        <p14:creationId xmlns:p14="http://schemas.microsoft.com/office/powerpoint/2010/main" val="12815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5B55A-9286-4F11-AC1C-0BE87F16ED01}" type="datetimeFigureOut">
              <a:rPr lang="en-US" smtClean="0"/>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45A3-79FD-4FEF-8E29-6A9580436877}" type="slidenum">
              <a:rPr lang="en-US" smtClean="0"/>
              <a:t>‹#›</a:t>
            </a:fld>
            <a:endParaRPr lang="en-US"/>
          </a:p>
        </p:txBody>
      </p:sp>
    </p:spTree>
    <p:extLst>
      <p:ext uri="{BB962C8B-B14F-4D97-AF65-F5344CB8AC3E}">
        <p14:creationId xmlns:p14="http://schemas.microsoft.com/office/powerpoint/2010/main" val="39686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fontAlgn="base">
              <a:spcBef>
                <a:spcPct val="0"/>
              </a:spcBef>
              <a:spcAft>
                <a:spcPct val="0"/>
              </a:spcAft>
              <a:defRPr/>
            </a:pPr>
            <a:fld id="{216BD7A8-FC45-41FE-AAF3-30B2EE83925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40058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4.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5.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4.jpe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93725" y="228599"/>
            <a:ext cx="7864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dirty="0" smtClean="0">
                <a:solidFill>
                  <a:srgbClr val="002060"/>
                </a:solidFill>
              </a:rPr>
              <a:t>Determining the Identity and Dynamics of the Gene Regulatory Network Controlling the Response to Cold Shock in </a:t>
            </a:r>
            <a:r>
              <a:rPr lang="en-US" altLang="en-US" sz="2400" b="1" i="1" dirty="0" smtClean="0">
                <a:solidFill>
                  <a:srgbClr val="002060"/>
                </a:solidFill>
              </a:rPr>
              <a:t>Saccharomyces cerevisiae</a:t>
            </a:r>
            <a:endParaRPr lang="en-US" altLang="en-US" sz="2400" b="1" i="1" dirty="0">
              <a:solidFill>
                <a:srgbClr val="002060"/>
              </a:solidFill>
            </a:endParaRPr>
          </a:p>
        </p:txBody>
      </p:sp>
      <p:pic>
        <p:nvPicPr>
          <p:cNvPr id="60419" name="Picture 4" descr="C:\Users\kdahlqui\Documents\Travel-Conferences\LMUSymposium_2015\2015-03-23 LMUSymposium Pictures\LMUSymposium_Group_20150321-2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383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34323" y="6412468"/>
            <a:ext cx="168507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June 24, 2015</a:t>
            </a:r>
            <a:endParaRPr lang="en-US"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200" b="1" dirty="0" smtClean="0">
                <a:solidFill>
                  <a:srgbClr val="000090"/>
                </a:solidFill>
                <a:latin typeface="Arial"/>
                <a:cs typeface="Arial"/>
              </a:rPr>
              <a:t>DNA Microarray Results Show Changes in Expression of </a:t>
            </a:r>
            <a:r>
              <a:rPr lang="en-US" sz="3200" b="1" dirty="0" smtClean="0">
                <a:solidFill>
                  <a:srgbClr val="000090"/>
                </a:solidFill>
                <a:latin typeface="Arial"/>
                <a:cs typeface="Arial"/>
              </a:rPr>
              <a:t>All Genes in the Genome</a:t>
            </a:r>
            <a:endParaRPr lang="en-US" sz="3200" b="1" dirty="0">
              <a:solidFill>
                <a:srgbClr val="000090"/>
              </a:solidFill>
              <a:latin typeface="Arial"/>
              <a:cs typeface="Arial"/>
            </a:endParaRPr>
          </a:p>
        </p:txBody>
      </p:sp>
      <p:sp>
        <p:nvSpPr>
          <p:cNvPr id="17" name="TextBox 16"/>
          <p:cNvSpPr txBox="1"/>
          <p:nvPr/>
        </p:nvSpPr>
        <p:spPr>
          <a:xfrm>
            <a:off x="4876800" y="1676400"/>
            <a:ext cx="4114800" cy="4247317"/>
          </a:xfrm>
          <a:prstGeom prst="rect">
            <a:avLst/>
          </a:prstGeom>
          <a:noFill/>
        </p:spPr>
        <p:txBody>
          <a:bodyPr wrap="square" rtlCol="0">
            <a:spAutoFit/>
          </a:bodyPr>
          <a:lstStyle/>
          <a:p>
            <a:endParaRPr lang="en-US" b="1" dirty="0">
              <a:latin typeface="Arial"/>
              <a:cs typeface="Arial"/>
            </a:endParaRPr>
          </a:p>
          <a:p>
            <a:pPr marL="228600" indent="-228600">
              <a:buFont typeface="Arial" panose="020B0604020202020204" pitchFamily="34" charset="0"/>
              <a:buChar char="•"/>
            </a:pPr>
            <a:r>
              <a:rPr lang="en-US" b="1" dirty="0">
                <a:latin typeface="Arial"/>
                <a:cs typeface="Arial"/>
              </a:rPr>
              <a:t>Each spot contains DNA from one gene, which hybridizes to the </a:t>
            </a:r>
            <a:r>
              <a:rPr lang="en-US" b="1" dirty="0" smtClean="0">
                <a:latin typeface="Arial"/>
                <a:cs typeface="Arial"/>
              </a:rPr>
              <a:t>fluorescently-labelled </a:t>
            </a:r>
            <a:r>
              <a:rPr lang="en-US" b="1" dirty="0" err="1" smtClean="0">
                <a:latin typeface="Arial"/>
                <a:cs typeface="Arial"/>
              </a:rPr>
              <a:t>aRNA</a:t>
            </a:r>
            <a:r>
              <a:rPr lang="en-US" b="1" dirty="0" smtClean="0">
                <a:latin typeface="Arial"/>
                <a:cs typeface="Arial"/>
              </a:rPr>
              <a:t>.</a:t>
            </a:r>
          </a:p>
          <a:p>
            <a:pPr marL="228600" indent="-228600">
              <a:buFont typeface="Arial" panose="020B0604020202020204" pitchFamily="34" charset="0"/>
              <a:buChar char="•"/>
            </a:pPr>
            <a:endParaRPr lang="en-US" b="1" dirty="0" smtClean="0">
              <a:latin typeface="Arial"/>
              <a:cs typeface="Arial"/>
            </a:endParaRPr>
          </a:p>
          <a:p>
            <a:pPr marL="228600" indent="-228600">
              <a:buFont typeface="Arial" panose="020B0604020202020204" pitchFamily="34" charset="0"/>
              <a:buChar char="•"/>
            </a:pPr>
            <a:r>
              <a:rPr lang="en-US" b="1" dirty="0" smtClean="0">
                <a:latin typeface="Arial"/>
                <a:cs typeface="Arial"/>
              </a:rPr>
              <a:t>Red </a:t>
            </a:r>
            <a:r>
              <a:rPr lang="en-US" b="1" dirty="0">
                <a:latin typeface="Arial"/>
                <a:cs typeface="Arial"/>
              </a:rPr>
              <a:t>spots indicate an increase in gene expression relative to the control (t</a:t>
            </a:r>
            <a:r>
              <a:rPr lang="en-US" b="1" baseline="-25000" dirty="0">
                <a:latin typeface="Arial"/>
                <a:cs typeface="Arial"/>
              </a:rPr>
              <a:t>0</a:t>
            </a:r>
            <a:r>
              <a:rPr lang="en-US" b="1" dirty="0" smtClean="0">
                <a:latin typeface="Arial"/>
                <a:cs typeface="Arial"/>
              </a:rPr>
              <a:t>).</a:t>
            </a:r>
          </a:p>
          <a:p>
            <a:pPr marL="228600" indent="-228600">
              <a:buFont typeface="Arial" panose="020B0604020202020204" pitchFamily="34" charset="0"/>
              <a:buChar char="•"/>
            </a:pPr>
            <a:endParaRPr lang="en-US" b="1" dirty="0">
              <a:latin typeface="Arial"/>
              <a:cs typeface="Arial"/>
            </a:endParaRPr>
          </a:p>
          <a:p>
            <a:pPr marL="228600" indent="-228600">
              <a:buFont typeface="Arial" panose="020B0604020202020204" pitchFamily="34" charset="0"/>
              <a:buChar char="•"/>
            </a:pPr>
            <a:r>
              <a:rPr lang="en-US" b="1" dirty="0">
                <a:latin typeface="Arial"/>
                <a:cs typeface="Arial"/>
              </a:rPr>
              <a:t>Green spots indicate a decrease in gene expression relative to the control (t</a:t>
            </a:r>
            <a:r>
              <a:rPr lang="en-US" b="1" baseline="-25000" dirty="0">
                <a:latin typeface="Arial"/>
                <a:cs typeface="Arial"/>
              </a:rPr>
              <a:t>0</a:t>
            </a:r>
            <a:r>
              <a:rPr lang="en-US" b="1" dirty="0" smtClean="0">
                <a:latin typeface="Arial"/>
                <a:cs typeface="Arial"/>
              </a:rPr>
              <a:t>).</a:t>
            </a:r>
          </a:p>
          <a:p>
            <a:pPr marL="228600" indent="-228600">
              <a:buFont typeface="Arial" panose="020B0604020202020204" pitchFamily="34" charset="0"/>
              <a:buChar char="•"/>
            </a:pPr>
            <a:endParaRPr lang="en-US" b="1" dirty="0">
              <a:latin typeface="Arial"/>
              <a:cs typeface="Arial"/>
            </a:endParaRPr>
          </a:p>
          <a:p>
            <a:pPr marL="228600" indent="-228600">
              <a:buFont typeface="Arial" panose="020B0604020202020204" pitchFamily="34" charset="0"/>
              <a:buChar char="•"/>
            </a:pPr>
            <a:r>
              <a:rPr lang="en-US" b="1" dirty="0">
                <a:latin typeface="Arial"/>
                <a:cs typeface="Arial"/>
              </a:rPr>
              <a:t>Yellow spots indicate no change in expression.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02" t="7217" r="33441" b="6125"/>
          <a:stretch/>
        </p:blipFill>
        <p:spPr bwMode="auto">
          <a:xfrm>
            <a:off x="457200" y="1410055"/>
            <a:ext cx="1644846" cy="523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3333" t="18221" r="16667" b="16702"/>
          <a:stretch>
            <a:fillRect/>
          </a:stretch>
        </p:blipFill>
        <p:spPr bwMode="auto">
          <a:xfrm>
            <a:off x="2590800" y="3103192"/>
            <a:ext cx="2135184" cy="22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25880" y="2590800"/>
            <a:ext cx="274320" cy="27432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00200" y="2590800"/>
            <a:ext cx="3125784" cy="5123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25880" y="2846996"/>
            <a:ext cx="1264920" cy="248034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15688" y="5330331"/>
            <a:ext cx="3885408" cy="276999"/>
          </a:xfrm>
          <a:prstGeom prst="rect">
            <a:avLst/>
          </a:prstGeom>
          <a:noFill/>
        </p:spPr>
        <p:txBody>
          <a:bodyPr wrap="square" rtlCol="0">
            <a:spAutoFit/>
          </a:bodyPr>
          <a:lstStyle/>
          <a:p>
            <a:pPr algn="ctr"/>
            <a:r>
              <a:rPr lang="el-GR" sz="1200" b="1" i="1" dirty="0" smtClean="0">
                <a:latin typeface="Arial"/>
                <a:cs typeface="Arial"/>
              </a:rPr>
              <a:t>Δ</a:t>
            </a:r>
            <a:r>
              <a:rPr lang="en-US" sz="1200" b="1" i="1" dirty="0" smtClean="0">
                <a:latin typeface="Arial"/>
                <a:cs typeface="Arial"/>
              </a:rPr>
              <a:t>yap1</a:t>
            </a:r>
            <a:r>
              <a:rPr lang="en-US" sz="1200" b="1" dirty="0" smtClean="0">
                <a:latin typeface="Arial"/>
                <a:cs typeface="Arial"/>
              </a:rPr>
              <a:t>, </a:t>
            </a:r>
            <a:r>
              <a:rPr lang="en-US" sz="1200" b="1" dirty="0" smtClean="0">
                <a:latin typeface="Arial"/>
                <a:cs typeface="Arial"/>
              </a:rPr>
              <a:t>t</a:t>
            </a:r>
            <a:r>
              <a:rPr lang="en-US" sz="1200" b="1" baseline="-25000" dirty="0" smtClean="0">
                <a:latin typeface="Arial"/>
                <a:cs typeface="Arial"/>
              </a:rPr>
              <a:t>60</a:t>
            </a:r>
            <a:r>
              <a:rPr lang="en-US" sz="1200" b="1" dirty="0" smtClean="0">
                <a:latin typeface="Arial"/>
                <a:cs typeface="Arial"/>
              </a:rPr>
              <a:t>, replicate </a:t>
            </a:r>
            <a:r>
              <a:rPr lang="en-US" sz="1200" b="1" dirty="0" smtClean="0">
                <a:latin typeface="Arial"/>
                <a:cs typeface="Arial"/>
              </a:rPr>
              <a:t>1, 06/23/15</a:t>
            </a:r>
            <a:endParaRPr lang="en-US" sz="1200" b="1" dirty="0"/>
          </a:p>
        </p:txBody>
      </p:sp>
    </p:spTree>
    <p:extLst>
      <p:ext uri="{BB962C8B-B14F-4D97-AF65-F5344CB8AC3E}">
        <p14:creationId xmlns:p14="http://schemas.microsoft.com/office/powerpoint/2010/main" val="428829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990600" y="228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002060"/>
                </a:solidFill>
              </a:rPr>
              <a:t>Systems Biology Workflow</a:t>
            </a:r>
          </a:p>
        </p:txBody>
      </p:sp>
      <p:sp>
        <p:nvSpPr>
          <p:cNvPr id="36889"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36890" name="TextBox 2"/>
          <p:cNvSpPr txBox="1">
            <a:spLocks noChangeArrowheads="1"/>
          </p:cNvSpPr>
          <p:nvPr/>
        </p:nvSpPr>
        <p:spPr bwMode="auto">
          <a:xfrm>
            <a:off x="3200400" y="1143000"/>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sp>
        <p:nvSpPr>
          <p:cNvPr id="36868" name="Rounded Rectangle 12"/>
          <p:cNvSpPr>
            <a:spLocks noChangeArrowheads="1"/>
          </p:cNvSpPr>
          <p:nvPr/>
        </p:nvSpPr>
        <p:spPr bwMode="auto">
          <a:xfrm>
            <a:off x="6086475" y="2425700"/>
            <a:ext cx="2303463" cy="1185863"/>
          </a:xfrm>
          <a:prstGeom prst="roundRect">
            <a:avLst>
              <a:gd name="adj" fmla="val 16667"/>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grpSp>
        <p:nvGrpSpPr>
          <p:cNvPr id="36869" name="Group 5"/>
          <p:cNvGrpSpPr>
            <a:grpSpLocks/>
          </p:cNvGrpSpPr>
          <p:nvPr/>
        </p:nvGrpSpPr>
        <p:grpSpPr bwMode="auto">
          <a:xfrm>
            <a:off x="6127859" y="4362226"/>
            <a:ext cx="2359025" cy="652044"/>
            <a:chOff x="5832763" y="3581399"/>
            <a:chExt cx="2359429" cy="652265"/>
          </a:xfrm>
        </p:grpSpPr>
        <p:sp>
          <p:nvSpPr>
            <p:cNvPr id="36887" name="Rounded Rectangle 13"/>
            <p:cNvSpPr>
              <a:spLocks noChangeArrowheads="1"/>
            </p:cNvSpPr>
            <p:nvPr/>
          </p:nvSpPr>
          <p:spPr bwMode="auto">
            <a:xfrm>
              <a:off x="5864629" y="3581399"/>
              <a:ext cx="2212572" cy="646331"/>
            </a:xfrm>
            <a:prstGeom prst="roundRect">
              <a:avLst>
                <a:gd name="adj" fmla="val 16667"/>
              </a:avLst>
            </a:prstGeom>
            <a:solidFill>
              <a:schemeClr val="bg1"/>
            </a:solidFill>
            <a:ln w="28575" algn="ctr">
              <a:solidFill>
                <a:srgbClr val="0070C0"/>
              </a:solidFill>
              <a:round/>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36888" name="TextBox 6"/>
            <p:cNvSpPr txBox="1">
              <a:spLocks noChangeArrowheads="1"/>
            </p:cNvSpPr>
            <p:nvPr/>
          </p:nvSpPr>
          <p:spPr bwMode="auto">
            <a:xfrm>
              <a:off x="5832763" y="3587333"/>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rgbClr val="0070C0"/>
                  </a:solidFill>
                </a:rPr>
                <a:t>Generate gene regulatory network</a:t>
              </a:r>
            </a:p>
          </p:txBody>
        </p:sp>
      </p:grpSp>
      <p:grpSp>
        <p:nvGrpSpPr>
          <p:cNvPr id="36870" name="Group 6"/>
          <p:cNvGrpSpPr>
            <a:grpSpLocks/>
          </p:cNvGrpSpPr>
          <p:nvPr/>
        </p:nvGrpSpPr>
        <p:grpSpPr bwMode="auto">
          <a:xfrm>
            <a:off x="3336925" y="5410200"/>
            <a:ext cx="2312988" cy="646113"/>
            <a:chOff x="6072911" y="4552193"/>
            <a:chExt cx="2313160" cy="646332"/>
          </a:xfrm>
        </p:grpSpPr>
        <p:sp>
          <p:nvSpPr>
            <p:cNvPr id="36885"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36886"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grpSp>
        <p:nvGrpSpPr>
          <p:cNvPr id="36871" name="Group 7"/>
          <p:cNvGrpSpPr>
            <a:grpSpLocks/>
          </p:cNvGrpSpPr>
          <p:nvPr/>
        </p:nvGrpSpPr>
        <p:grpSpPr bwMode="auto">
          <a:xfrm>
            <a:off x="542925" y="4527549"/>
            <a:ext cx="2617063" cy="369332"/>
            <a:chOff x="0" y="3323625"/>
            <a:chExt cx="2617926" cy="370367"/>
          </a:xfrm>
        </p:grpSpPr>
        <p:sp>
          <p:nvSpPr>
            <p:cNvPr id="36883"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36884" name="TextBox 8"/>
            <p:cNvSpPr txBox="1">
              <a:spLocks noChangeArrowheads="1"/>
            </p:cNvSpPr>
            <p:nvPr/>
          </p:nvSpPr>
          <p:spPr bwMode="auto">
            <a:xfrm>
              <a:off x="0" y="3323625"/>
              <a:ext cx="2617926" cy="37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grpSp>
        <p:nvGrpSpPr>
          <p:cNvPr id="36872" name="Group 8"/>
          <p:cNvGrpSpPr>
            <a:grpSpLocks/>
          </p:cNvGrpSpPr>
          <p:nvPr/>
        </p:nvGrpSpPr>
        <p:grpSpPr bwMode="auto">
          <a:xfrm>
            <a:off x="742950" y="2687638"/>
            <a:ext cx="2214563" cy="646112"/>
            <a:chOff x="953818" y="2687598"/>
            <a:chExt cx="2214656" cy="646331"/>
          </a:xfrm>
        </p:grpSpPr>
        <p:sp>
          <p:nvSpPr>
            <p:cNvPr id="36881"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36882"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36879" name="TextBox 5"/>
          <p:cNvSpPr txBox="1">
            <a:spLocks noChangeArrowheads="1"/>
          </p:cNvSpPr>
          <p:nvPr/>
        </p:nvSpPr>
        <p:spPr bwMode="auto">
          <a:xfrm>
            <a:off x="6123780" y="2729299"/>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rgbClr val="0070C0"/>
                </a:solidFill>
              </a:rPr>
              <a:t>Statistical analysis,</a:t>
            </a:r>
          </a:p>
          <a:p>
            <a:pPr eaLnBrk="1" hangingPunct="1">
              <a:spcBef>
                <a:spcPct val="0"/>
              </a:spcBef>
              <a:buFontTx/>
              <a:buNone/>
            </a:pPr>
            <a:r>
              <a:rPr lang="en-US" altLang="en-US" sz="1800" b="1" dirty="0" smtClean="0">
                <a:solidFill>
                  <a:srgbClr val="0070C0"/>
                </a:solidFill>
              </a:rPr>
              <a:t>clustering</a:t>
            </a:r>
            <a:endParaRPr lang="en-US" altLang="en-US" sz="1800" b="1" dirty="0">
              <a:solidFill>
                <a:srgbClr val="0070C0"/>
              </a:solidFill>
            </a:endParaRPr>
          </a:p>
        </p:txBody>
      </p:sp>
      <p:sp>
        <p:nvSpPr>
          <p:cNvPr id="36880" name="TextBox 2"/>
          <p:cNvSpPr txBox="1">
            <a:spLocks noChangeArrowheads="1"/>
          </p:cNvSpPr>
          <p:nvPr/>
        </p:nvSpPr>
        <p:spPr bwMode="auto">
          <a:xfrm>
            <a:off x="3462720" y="3462635"/>
            <a:ext cx="2061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dirty="0" smtClean="0">
                <a:solidFill>
                  <a:srgbClr val="FF0000"/>
                </a:solidFill>
              </a:rPr>
              <a:t>Tessa Morris</a:t>
            </a:r>
            <a:endParaRPr lang="en-US" altLang="en-US" dirty="0">
              <a:solidFill>
                <a:srgbClr val="FF0000"/>
              </a:solidFill>
            </a:endParaRPr>
          </a:p>
        </p:txBody>
      </p:sp>
    </p:spTree>
    <p:extLst>
      <p:ext uri="{BB962C8B-B14F-4D97-AF65-F5344CB8AC3E}">
        <p14:creationId xmlns:p14="http://schemas.microsoft.com/office/powerpoint/2010/main" val="326228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32" y="274638"/>
            <a:ext cx="8250268" cy="1143000"/>
          </a:xfrm>
        </p:spPr>
        <p:txBody>
          <a:bodyPr>
            <a:normAutofit/>
          </a:bodyPr>
          <a:lstStyle/>
          <a:p>
            <a:r>
              <a:rPr lang="en-US" sz="3200" b="1" dirty="0" smtClean="0">
                <a:solidFill>
                  <a:srgbClr val="000090"/>
                </a:solidFill>
                <a:latin typeface="Arial"/>
                <a:cs typeface="Arial"/>
              </a:rPr>
              <a:t>Statistical Analysis Was Used to Build A Gene Regulatory Network  </a:t>
            </a:r>
            <a:endParaRPr lang="en-US" sz="3200" b="1" dirty="0">
              <a:solidFill>
                <a:srgbClr val="000090"/>
              </a:solidFill>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9666660"/>
              </p:ext>
            </p:extLst>
          </p:nvPr>
        </p:nvGraphicFramePr>
        <p:xfrm>
          <a:off x="436532" y="1587577"/>
          <a:ext cx="8250268" cy="4652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31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4" y="268176"/>
            <a:ext cx="9058275" cy="1143000"/>
          </a:xfrm>
        </p:spPr>
        <p:txBody>
          <a:bodyPr>
            <a:noAutofit/>
          </a:bodyPr>
          <a:lstStyle/>
          <a:p>
            <a:r>
              <a:rPr lang="en-US" sz="2800" b="1" dirty="0" smtClean="0">
                <a:solidFill>
                  <a:srgbClr val="000090"/>
                </a:solidFill>
                <a:latin typeface="Arial"/>
                <a:cs typeface="Arial"/>
              </a:rPr>
              <a:t>Within-strain ANOVA Indicates Which Genes Had Significant Changes in Expression at </a:t>
            </a:r>
            <a:r>
              <a:rPr lang="en-US" sz="2800" b="1" i="1" dirty="0" smtClean="0">
                <a:solidFill>
                  <a:srgbClr val="000090"/>
                </a:solidFill>
                <a:latin typeface="Arial"/>
                <a:cs typeface="Arial"/>
              </a:rPr>
              <a:t>Any</a:t>
            </a:r>
            <a:r>
              <a:rPr lang="en-US" sz="2800" b="1" dirty="0" smtClean="0">
                <a:solidFill>
                  <a:srgbClr val="000090"/>
                </a:solidFill>
                <a:latin typeface="Arial"/>
                <a:cs typeface="Arial"/>
              </a:rPr>
              <a:t> </a:t>
            </a:r>
            <a:r>
              <a:rPr lang="en-US" sz="2800" b="1" dirty="0" err="1" smtClean="0">
                <a:solidFill>
                  <a:srgbClr val="000090"/>
                </a:solidFill>
                <a:latin typeface="Arial"/>
                <a:cs typeface="Arial"/>
              </a:rPr>
              <a:t>Timepoint</a:t>
            </a:r>
            <a:r>
              <a:rPr lang="en-US" sz="2800" b="1" dirty="0" smtClean="0">
                <a:solidFill>
                  <a:srgbClr val="000090"/>
                </a:solidFill>
                <a:latin typeface="Arial"/>
                <a:cs typeface="Arial"/>
              </a:rPr>
              <a:t/>
            </a:r>
            <a:br>
              <a:rPr lang="en-US" sz="2800" b="1" dirty="0" smtClean="0">
                <a:solidFill>
                  <a:srgbClr val="000090"/>
                </a:solidFill>
                <a:latin typeface="Arial"/>
                <a:cs typeface="Arial"/>
              </a:rPr>
            </a:br>
            <a:endParaRPr lang="en-US" sz="2800" b="1" dirty="0">
              <a:solidFill>
                <a:srgbClr val="000090"/>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749551427"/>
              </p:ext>
            </p:extLst>
          </p:nvPr>
        </p:nvGraphicFramePr>
        <p:xfrm>
          <a:off x="2444312" y="1769861"/>
          <a:ext cx="6399089" cy="4153662"/>
        </p:xfrm>
        <a:graphic>
          <a:graphicData uri="http://schemas.openxmlformats.org/drawingml/2006/table">
            <a:tbl>
              <a:tblPr firstRow="1" firstCol="1" bandRow="1">
                <a:tableStyleId>{5C22544A-7EE6-4342-B048-85BDC9FD1C3A}</a:tableStyleId>
              </a:tblPr>
              <a:tblGrid>
                <a:gridCol w="1458074"/>
                <a:gridCol w="988203"/>
                <a:gridCol w="988203"/>
                <a:gridCol w="988203"/>
                <a:gridCol w="988203"/>
                <a:gridCol w="988203"/>
              </a:tblGrid>
              <a:tr h="340597">
                <a:tc>
                  <a:txBody>
                    <a:bodyPr/>
                    <a:lstStyle/>
                    <a:p>
                      <a:pPr marL="0" marR="0" algn="ctr">
                        <a:lnSpc>
                          <a:spcPct val="115000"/>
                        </a:lnSpc>
                        <a:spcBef>
                          <a:spcPts val="0"/>
                        </a:spcBef>
                        <a:spcAft>
                          <a:spcPts val="0"/>
                        </a:spcAft>
                      </a:pPr>
                      <a:r>
                        <a:rPr lang="en-US" sz="1800" dirty="0">
                          <a:solidFill>
                            <a:schemeClr val="tx1"/>
                          </a:solidFill>
                          <a:effectLst/>
                        </a:rPr>
                        <a:t> </a:t>
                      </a:r>
                      <a:r>
                        <a:rPr lang="en-US" sz="2100" dirty="0" smtClean="0">
                          <a:solidFill>
                            <a:schemeClr val="bg1"/>
                          </a:solidFill>
                          <a:effectLst/>
                        </a:rPr>
                        <a:t>ANOVA</a:t>
                      </a:r>
                      <a:endParaRPr lang="en-US" sz="2100" dirty="0">
                        <a:solidFill>
                          <a:schemeClr val="bg1"/>
                        </a:solidFill>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a:effectLst/>
                        </a:rPr>
                        <a:t>WT</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b="1" i="1" dirty="0" smtClean="0">
                          <a:effectLst/>
                          <a:latin typeface="Calibri" panose="020F0502020204030204" pitchFamily="34" charset="0"/>
                          <a:ea typeface="Calibri"/>
                          <a:cs typeface="Times New Roman"/>
                        </a:rPr>
                        <a:t>dCIN5</a:t>
                      </a:r>
                      <a:endParaRPr lang="en-US" sz="1800" dirty="0">
                        <a:effectLst/>
                        <a:latin typeface="Calibri" panose="020F0502020204030204" pitchFamily="34" charset="0"/>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i="1" dirty="0" smtClean="0">
                          <a:effectLst/>
                          <a:latin typeface="Calibri" panose="020F0502020204030204" pitchFamily="34" charset="0"/>
                          <a:ea typeface="Calibri"/>
                          <a:cs typeface="Times New Roman"/>
                        </a:rPr>
                        <a:t>dGLN3</a:t>
                      </a:r>
                      <a:endParaRPr lang="en-US" sz="1800" i="1" dirty="0">
                        <a:effectLst/>
                        <a:latin typeface="Calibri" panose="020F0502020204030204" pitchFamily="34" charset="0"/>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i="1" dirty="0" smtClean="0">
                          <a:effectLst/>
                          <a:latin typeface="Calibri" panose="020F0502020204030204" pitchFamily="34" charset="0"/>
                          <a:ea typeface="Calibri"/>
                          <a:cs typeface="Times New Roman"/>
                        </a:rPr>
                        <a:t>dHAP4</a:t>
                      </a:r>
                      <a:endParaRPr lang="en-US" sz="1800" i="1" dirty="0">
                        <a:effectLst/>
                        <a:latin typeface="Calibri" panose="020F0502020204030204" pitchFamily="34" charset="0"/>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i="1" dirty="0" smtClean="0">
                          <a:effectLst/>
                          <a:latin typeface="Calibri" panose="020F0502020204030204" pitchFamily="34" charset="0"/>
                          <a:ea typeface="Calibri"/>
                          <a:cs typeface="Times New Roman"/>
                        </a:rPr>
                        <a:t>dSWI4</a:t>
                      </a:r>
                      <a:endParaRPr lang="en-US" sz="1800" i="1" dirty="0">
                        <a:effectLst/>
                        <a:latin typeface="Calibri" panose="020F0502020204030204" pitchFamily="34" charset="0"/>
                        <a:ea typeface="Calibri"/>
                        <a:cs typeface="Times New Roman"/>
                      </a:endParaRPr>
                    </a:p>
                  </a:txBody>
                  <a:tcPr marL="60538" marR="60538" marT="0" marB="0"/>
                </a:tc>
              </a:tr>
              <a:tr h="583881">
                <a:tc>
                  <a:txBody>
                    <a:bodyPr/>
                    <a:lstStyle/>
                    <a:p>
                      <a:pPr marL="0" marR="0" algn="ctr">
                        <a:lnSpc>
                          <a:spcPct val="115000"/>
                        </a:lnSpc>
                        <a:spcBef>
                          <a:spcPts val="0"/>
                        </a:spcBef>
                        <a:spcAft>
                          <a:spcPts val="0"/>
                        </a:spcAft>
                      </a:pPr>
                      <a:r>
                        <a:rPr lang="en-US" sz="1800" dirty="0" smtClean="0">
                          <a:effectLst/>
                        </a:rPr>
                        <a:t>p &lt; 0.05</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rPr>
                        <a:t>2377</a:t>
                      </a:r>
                    </a:p>
                    <a:p>
                      <a:pPr marL="0" marR="0" algn="ctr">
                        <a:lnSpc>
                          <a:spcPct val="115000"/>
                        </a:lnSpc>
                        <a:spcBef>
                          <a:spcPts val="0"/>
                        </a:spcBef>
                        <a:spcAft>
                          <a:spcPts val="0"/>
                        </a:spcAft>
                      </a:pPr>
                      <a:r>
                        <a:rPr lang="en-US" sz="1800" dirty="0" smtClean="0">
                          <a:effectLst/>
                          <a:latin typeface="Calibri"/>
                          <a:ea typeface="Calibri"/>
                          <a:cs typeface="Times New Roman"/>
                        </a:rPr>
                        <a:t>(38.4%)</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rPr>
                        <a:t>1995</a:t>
                      </a:r>
                      <a:endParaRPr lang="en-US" sz="1800" baseline="0" dirty="0" smtClean="0">
                        <a:effectLst/>
                      </a:endParaRPr>
                    </a:p>
                    <a:p>
                      <a:pPr marL="0" marR="0" algn="ctr">
                        <a:lnSpc>
                          <a:spcPct val="115000"/>
                        </a:lnSpc>
                        <a:spcBef>
                          <a:spcPts val="0"/>
                        </a:spcBef>
                        <a:spcAft>
                          <a:spcPts val="0"/>
                        </a:spcAft>
                      </a:pPr>
                      <a:r>
                        <a:rPr lang="en-US" sz="1800" dirty="0" smtClean="0">
                          <a:effectLst/>
                        </a:rPr>
                        <a:t>(32.2%)</a:t>
                      </a:r>
                      <a:endParaRPr lang="en-US" sz="1800" dirty="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1856</a:t>
                      </a:r>
                    </a:p>
                    <a:p>
                      <a:pPr marL="0" marR="0" algn="ctr">
                        <a:lnSpc>
                          <a:spcPct val="115000"/>
                        </a:lnSpc>
                        <a:spcBef>
                          <a:spcPts val="0"/>
                        </a:spcBef>
                        <a:spcAft>
                          <a:spcPts val="0"/>
                        </a:spcAft>
                      </a:pPr>
                      <a:r>
                        <a:rPr lang="en-US" sz="1800" dirty="0" smtClean="0">
                          <a:effectLst/>
                          <a:latin typeface="+mn-lt"/>
                          <a:ea typeface="Calibri"/>
                          <a:cs typeface="Times New Roman"/>
                        </a:rPr>
                        <a:t>(30.0%)</a:t>
                      </a:r>
                      <a:endParaRPr lang="en-US" sz="1800" dirty="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2387</a:t>
                      </a:r>
                    </a:p>
                    <a:p>
                      <a:pPr marL="0" marR="0" algn="ctr">
                        <a:lnSpc>
                          <a:spcPct val="115000"/>
                        </a:lnSpc>
                        <a:spcBef>
                          <a:spcPts val="0"/>
                        </a:spcBef>
                        <a:spcAft>
                          <a:spcPts val="0"/>
                        </a:spcAft>
                      </a:pPr>
                      <a:r>
                        <a:rPr lang="en-US" sz="1800" dirty="0" smtClean="0">
                          <a:effectLst/>
                          <a:latin typeface="+mn-lt"/>
                          <a:ea typeface="Calibri"/>
                          <a:cs typeface="Times New Roman"/>
                        </a:rPr>
                        <a:t>(38.6%)</a:t>
                      </a:r>
                      <a:endParaRPr lang="en-US" sz="1800" dirty="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2583</a:t>
                      </a:r>
                    </a:p>
                    <a:p>
                      <a:pPr marL="0" marR="0" algn="ctr">
                        <a:lnSpc>
                          <a:spcPct val="115000"/>
                        </a:lnSpc>
                        <a:spcBef>
                          <a:spcPts val="0"/>
                        </a:spcBef>
                        <a:spcAft>
                          <a:spcPts val="0"/>
                        </a:spcAft>
                      </a:pPr>
                      <a:r>
                        <a:rPr lang="en-US" sz="1800" dirty="0" smtClean="0">
                          <a:effectLst/>
                          <a:latin typeface="+mn-lt"/>
                          <a:ea typeface="Calibri"/>
                          <a:cs typeface="Times New Roman"/>
                        </a:rPr>
                        <a:t>(41.7%)</a:t>
                      </a:r>
                      <a:endParaRPr lang="en-US" sz="1800" dirty="0">
                        <a:effectLst/>
                        <a:latin typeface="+mn-lt"/>
                        <a:ea typeface="Calibri"/>
                        <a:cs typeface="Times New Roman"/>
                      </a:endParaRPr>
                    </a:p>
                  </a:txBody>
                  <a:tcPr marL="60538" marR="60538" marT="0" marB="0"/>
                </a:tc>
              </a:tr>
              <a:tr h="58388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p &lt; 0.01</a:t>
                      </a:r>
                      <a:endParaRPr lang="en-US" sz="1800" dirty="0" smtClean="0">
                        <a:effectLst/>
                        <a:latin typeface="+mn-lt"/>
                        <a:ea typeface="Calibri"/>
                        <a:cs typeface="Times New Roman"/>
                      </a:endParaRPr>
                    </a:p>
                    <a:p>
                      <a:pPr marL="0" marR="0" algn="ctr">
                        <a:lnSpc>
                          <a:spcPct val="115000"/>
                        </a:lnSpc>
                        <a:spcBef>
                          <a:spcPts val="0"/>
                        </a:spcBef>
                        <a:spcAft>
                          <a:spcPts val="0"/>
                        </a:spcAft>
                      </a:pPr>
                      <a:endParaRPr lang="en-US" sz="1800" dirty="0">
                        <a:effectLst/>
                        <a:latin typeface="Calibri"/>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1531</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(24.7%)</a:t>
                      </a:r>
                      <a:endParaRPr lang="en-US" sz="1800" dirty="0" smtClean="0">
                        <a:effectLst/>
                        <a:latin typeface="+mn-lt"/>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1157</a:t>
                      </a:r>
                      <a:endParaRPr lang="en-US" sz="1800" baseline="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(18.7%)</a:t>
                      </a:r>
                      <a:endParaRPr lang="en-US" sz="1800" dirty="0" smtClean="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1007</a:t>
                      </a:r>
                    </a:p>
                    <a:p>
                      <a:pPr marL="0" marR="0" algn="ctr">
                        <a:lnSpc>
                          <a:spcPct val="115000"/>
                        </a:lnSpc>
                        <a:spcBef>
                          <a:spcPts val="0"/>
                        </a:spcBef>
                        <a:spcAft>
                          <a:spcPts val="0"/>
                        </a:spcAft>
                      </a:pPr>
                      <a:r>
                        <a:rPr lang="en-US" sz="1800" dirty="0" smtClean="0">
                          <a:effectLst/>
                          <a:latin typeface="Calibri"/>
                          <a:ea typeface="Calibri"/>
                          <a:cs typeface="Times New Roman"/>
                        </a:rPr>
                        <a:t>(16.3%)</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1489</a:t>
                      </a:r>
                    </a:p>
                    <a:p>
                      <a:pPr marL="0" marR="0" algn="ctr">
                        <a:lnSpc>
                          <a:spcPct val="115000"/>
                        </a:lnSpc>
                        <a:spcBef>
                          <a:spcPts val="0"/>
                        </a:spcBef>
                        <a:spcAft>
                          <a:spcPts val="0"/>
                        </a:spcAft>
                      </a:pPr>
                      <a:r>
                        <a:rPr lang="en-US" sz="1800" dirty="0" smtClean="0">
                          <a:effectLst/>
                          <a:latin typeface="Calibri"/>
                          <a:ea typeface="Calibri"/>
                          <a:cs typeface="Times New Roman"/>
                        </a:rPr>
                        <a:t>(24.1%)</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1679</a:t>
                      </a:r>
                    </a:p>
                    <a:p>
                      <a:pPr marL="0" marR="0" algn="ctr">
                        <a:lnSpc>
                          <a:spcPct val="115000"/>
                        </a:lnSpc>
                        <a:spcBef>
                          <a:spcPts val="0"/>
                        </a:spcBef>
                        <a:spcAft>
                          <a:spcPts val="0"/>
                        </a:spcAft>
                      </a:pPr>
                      <a:r>
                        <a:rPr lang="en-US" sz="1800" dirty="0" smtClean="0">
                          <a:effectLst/>
                          <a:latin typeface="Calibri"/>
                          <a:ea typeface="Calibri"/>
                          <a:cs typeface="Times New Roman"/>
                        </a:rPr>
                        <a:t>(27.1%)</a:t>
                      </a:r>
                      <a:endParaRPr lang="en-US" sz="1800" dirty="0">
                        <a:effectLst/>
                        <a:latin typeface="Calibri"/>
                        <a:ea typeface="Calibri"/>
                        <a:cs typeface="Times New Roman"/>
                      </a:endParaRPr>
                    </a:p>
                  </a:txBody>
                  <a:tcPr marL="60538" marR="60538" marT="0" marB="0"/>
                </a:tc>
              </a:tr>
              <a:tr h="58388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p &lt; 0.001</a:t>
                      </a:r>
                      <a:endParaRPr lang="en-US" sz="1800" dirty="0" smtClean="0">
                        <a:effectLst/>
                        <a:latin typeface="+mn-lt"/>
                        <a:ea typeface="Calibri"/>
                        <a:cs typeface="Times New Roman"/>
                      </a:endParaRPr>
                    </a:p>
                    <a:p>
                      <a:pPr marL="0" marR="0" algn="ctr">
                        <a:lnSpc>
                          <a:spcPct val="115000"/>
                        </a:lnSpc>
                        <a:spcBef>
                          <a:spcPts val="0"/>
                        </a:spcBef>
                        <a:spcAft>
                          <a:spcPts val="0"/>
                        </a:spcAft>
                      </a:pPr>
                      <a:endParaRPr lang="en-US" sz="1800" dirty="0">
                        <a:effectLst/>
                        <a:latin typeface="Calibri"/>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850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(13.7%)</a:t>
                      </a:r>
                      <a:endParaRPr lang="en-US" sz="1800" dirty="0" smtClean="0">
                        <a:effectLst/>
                        <a:latin typeface="+mn-lt"/>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566</a:t>
                      </a:r>
                      <a:r>
                        <a:rPr lang="en-US" sz="1800" baseline="0" dirty="0" smtClean="0">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(9.15%)</a:t>
                      </a:r>
                      <a:endParaRPr lang="en-US" sz="1800" dirty="0" smtClean="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398</a:t>
                      </a:r>
                    </a:p>
                    <a:p>
                      <a:pPr marL="0" marR="0" algn="ctr">
                        <a:lnSpc>
                          <a:spcPct val="115000"/>
                        </a:lnSpc>
                        <a:spcBef>
                          <a:spcPts val="0"/>
                        </a:spcBef>
                        <a:spcAft>
                          <a:spcPts val="0"/>
                        </a:spcAft>
                      </a:pPr>
                      <a:r>
                        <a:rPr lang="en-US" sz="1800" dirty="0" smtClean="0">
                          <a:effectLst/>
                          <a:latin typeface="Calibri"/>
                          <a:ea typeface="Calibri"/>
                          <a:cs typeface="Times New Roman"/>
                        </a:rPr>
                        <a:t>(6.43%)</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679</a:t>
                      </a:r>
                    </a:p>
                    <a:p>
                      <a:pPr marL="0" marR="0" algn="ctr">
                        <a:lnSpc>
                          <a:spcPct val="115000"/>
                        </a:lnSpc>
                        <a:spcBef>
                          <a:spcPts val="0"/>
                        </a:spcBef>
                        <a:spcAft>
                          <a:spcPts val="0"/>
                        </a:spcAft>
                      </a:pPr>
                      <a:r>
                        <a:rPr lang="en-US" sz="1800" dirty="0" smtClean="0">
                          <a:effectLst/>
                          <a:latin typeface="Calibri"/>
                          <a:ea typeface="Calibri"/>
                          <a:cs typeface="Times New Roman"/>
                        </a:rPr>
                        <a:t>(11.0%)</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869</a:t>
                      </a:r>
                    </a:p>
                    <a:p>
                      <a:pPr marL="0" marR="0" algn="ctr">
                        <a:lnSpc>
                          <a:spcPct val="115000"/>
                        </a:lnSpc>
                        <a:spcBef>
                          <a:spcPts val="0"/>
                        </a:spcBef>
                        <a:spcAft>
                          <a:spcPts val="0"/>
                        </a:spcAft>
                      </a:pPr>
                      <a:r>
                        <a:rPr lang="en-US" sz="1800" dirty="0" smtClean="0">
                          <a:effectLst/>
                          <a:latin typeface="Calibri"/>
                          <a:ea typeface="Calibri"/>
                          <a:cs typeface="Times New Roman"/>
                        </a:rPr>
                        <a:t>(14.0%)</a:t>
                      </a:r>
                      <a:endParaRPr lang="en-US" sz="1800" dirty="0">
                        <a:effectLst/>
                        <a:latin typeface="Calibri"/>
                        <a:ea typeface="Calibri"/>
                        <a:cs typeface="Times New Roman"/>
                      </a:endParaRPr>
                    </a:p>
                  </a:txBody>
                  <a:tcPr marL="60538" marR="60538" marT="0" marB="0"/>
                </a:tc>
              </a:tr>
              <a:tr h="58388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p &lt; 0.0001</a:t>
                      </a:r>
                      <a:endParaRPr lang="en-US" sz="1800" dirty="0" smtClean="0">
                        <a:effectLst/>
                        <a:latin typeface="+mn-lt"/>
                        <a:ea typeface="Calibri"/>
                        <a:cs typeface="Times New Roman"/>
                      </a:endParaRPr>
                    </a:p>
                    <a:p>
                      <a:pPr marL="0" marR="0" algn="ctr">
                        <a:lnSpc>
                          <a:spcPct val="115000"/>
                        </a:lnSpc>
                        <a:spcBef>
                          <a:spcPts val="0"/>
                        </a:spcBef>
                        <a:spcAft>
                          <a:spcPts val="0"/>
                        </a:spcAft>
                      </a:pPr>
                      <a:endParaRPr lang="en-US" sz="1800" dirty="0">
                        <a:effectLst/>
                        <a:latin typeface="Calibri"/>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449</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(7.25%)</a:t>
                      </a:r>
                      <a:endParaRPr lang="en-US" sz="1800" dirty="0" smtClean="0">
                        <a:effectLst/>
                        <a:latin typeface="+mn-lt"/>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280</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(4.52%)</a:t>
                      </a:r>
                      <a:endParaRPr lang="en-US" sz="1800" dirty="0" smtClean="0">
                        <a:effectLst/>
                        <a:latin typeface="+mn-lt"/>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121</a:t>
                      </a:r>
                    </a:p>
                    <a:p>
                      <a:pPr marL="0" marR="0" algn="ctr">
                        <a:lnSpc>
                          <a:spcPct val="115000"/>
                        </a:lnSpc>
                        <a:spcBef>
                          <a:spcPts val="0"/>
                        </a:spcBef>
                        <a:spcAft>
                          <a:spcPts val="0"/>
                        </a:spcAft>
                      </a:pPr>
                      <a:r>
                        <a:rPr lang="en-US" sz="1800" dirty="0" smtClean="0">
                          <a:effectLst/>
                          <a:latin typeface="Calibri"/>
                          <a:ea typeface="Calibri"/>
                          <a:cs typeface="Times New Roman"/>
                        </a:rPr>
                        <a:t>(1.96%)</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240</a:t>
                      </a:r>
                    </a:p>
                    <a:p>
                      <a:pPr marL="0" marR="0" algn="ctr">
                        <a:lnSpc>
                          <a:spcPct val="115000"/>
                        </a:lnSpc>
                        <a:spcBef>
                          <a:spcPts val="0"/>
                        </a:spcBef>
                        <a:spcAft>
                          <a:spcPts val="0"/>
                        </a:spcAft>
                      </a:pPr>
                      <a:r>
                        <a:rPr lang="en-US" sz="1800" dirty="0" smtClean="0">
                          <a:effectLst/>
                          <a:latin typeface="Calibri"/>
                          <a:ea typeface="Calibri"/>
                          <a:cs typeface="Times New Roman"/>
                        </a:rPr>
                        <a:t>(3.88%)</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446</a:t>
                      </a:r>
                    </a:p>
                    <a:p>
                      <a:pPr marL="0" marR="0" algn="ctr">
                        <a:lnSpc>
                          <a:spcPct val="115000"/>
                        </a:lnSpc>
                        <a:spcBef>
                          <a:spcPts val="0"/>
                        </a:spcBef>
                        <a:spcAft>
                          <a:spcPts val="0"/>
                        </a:spcAft>
                      </a:pPr>
                      <a:r>
                        <a:rPr lang="en-US" sz="1800" smtClean="0">
                          <a:effectLst/>
                          <a:latin typeface="Calibri"/>
                          <a:ea typeface="Calibri"/>
                          <a:cs typeface="Times New Roman"/>
                        </a:rPr>
                        <a:t>(7.21%)</a:t>
                      </a:r>
                      <a:endParaRPr lang="en-US" sz="1800" dirty="0">
                        <a:effectLst/>
                        <a:latin typeface="Calibri"/>
                        <a:ea typeface="Calibri"/>
                        <a:cs typeface="Times New Roman"/>
                      </a:endParaRPr>
                    </a:p>
                  </a:txBody>
                  <a:tcPr marL="60538" marR="60538" marT="0" marB="0"/>
                </a:tc>
              </a:tr>
              <a:tr h="583881">
                <a:tc>
                  <a:txBody>
                    <a:bodyPr/>
                    <a:lstStyle/>
                    <a:p>
                      <a:pPr marL="0" marR="0" algn="ctr">
                        <a:lnSpc>
                          <a:spcPct val="115000"/>
                        </a:lnSpc>
                        <a:spcBef>
                          <a:spcPts val="0"/>
                        </a:spcBef>
                        <a:spcAft>
                          <a:spcPts val="0"/>
                        </a:spcAft>
                      </a:pPr>
                      <a:r>
                        <a:rPr lang="en-US" sz="1800" dirty="0" smtClean="0">
                          <a:effectLst/>
                        </a:rPr>
                        <a:t>B</a:t>
                      </a:r>
                      <a:r>
                        <a:rPr lang="en-US" sz="1800" baseline="0" dirty="0" smtClean="0">
                          <a:effectLst/>
                        </a:rPr>
                        <a:t> &amp; </a:t>
                      </a:r>
                      <a:r>
                        <a:rPr lang="en-US" sz="1800" dirty="0" smtClean="0">
                          <a:effectLst/>
                        </a:rPr>
                        <a:t>H </a:t>
                      </a:r>
                    </a:p>
                    <a:p>
                      <a:pPr marL="0" marR="0" algn="ctr">
                        <a:lnSpc>
                          <a:spcPct val="115000"/>
                        </a:lnSpc>
                        <a:spcBef>
                          <a:spcPts val="0"/>
                        </a:spcBef>
                        <a:spcAft>
                          <a:spcPts val="0"/>
                        </a:spcAft>
                      </a:pPr>
                      <a:r>
                        <a:rPr lang="en-US" sz="1800" dirty="0" smtClean="0">
                          <a:effectLst/>
                        </a:rPr>
                        <a:t>p &lt; 0.05</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rPr>
                        <a:t>1673</a:t>
                      </a:r>
                    </a:p>
                    <a:p>
                      <a:pPr marL="0" marR="0" algn="ctr">
                        <a:lnSpc>
                          <a:spcPct val="115000"/>
                        </a:lnSpc>
                        <a:spcBef>
                          <a:spcPts val="0"/>
                        </a:spcBef>
                        <a:spcAft>
                          <a:spcPts val="0"/>
                        </a:spcAft>
                      </a:pPr>
                      <a:r>
                        <a:rPr lang="en-US" sz="1800" dirty="0" smtClean="0">
                          <a:effectLst/>
                        </a:rPr>
                        <a:t>(27.0%)</a:t>
                      </a:r>
                      <a:endParaRPr lang="en-US" sz="1800" dirty="0">
                        <a:effectLst/>
                        <a:latin typeface="Calibri"/>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1117</a:t>
                      </a:r>
                      <a:endParaRPr lang="en-US" sz="1800" baseline="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(18.1%)</a:t>
                      </a:r>
                      <a:endParaRPr lang="en-US" sz="1800" dirty="0" smtClean="0">
                        <a:effectLst/>
                        <a:latin typeface="+mn-lt"/>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889</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(14.4%)</a:t>
                      </a: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1615</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(26.1%)</a:t>
                      </a: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1855</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(30.0%)</a:t>
                      </a:r>
                    </a:p>
                  </a:txBody>
                  <a:tcPr marL="60538" marR="60538" marT="0" marB="0"/>
                </a:tc>
              </a:tr>
              <a:tr h="628816">
                <a:tc>
                  <a:txBody>
                    <a:bodyPr/>
                    <a:lstStyle/>
                    <a:p>
                      <a:pPr marL="0" marR="0" algn="ctr">
                        <a:lnSpc>
                          <a:spcPct val="115000"/>
                        </a:lnSpc>
                        <a:spcBef>
                          <a:spcPts val="0"/>
                        </a:spcBef>
                        <a:spcAft>
                          <a:spcPts val="0"/>
                        </a:spcAft>
                      </a:pPr>
                      <a:r>
                        <a:rPr lang="en-US" sz="1800" dirty="0" err="1">
                          <a:effectLst/>
                        </a:rPr>
                        <a:t>Bonferroni</a:t>
                      </a:r>
                      <a:r>
                        <a:rPr lang="en-US" sz="1800" dirty="0">
                          <a:effectLst/>
                        </a:rPr>
                        <a:t> </a:t>
                      </a:r>
                      <a:endParaRPr lang="en-US" sz="1800" dirty="0" smtClean="0">
                        <a:effectLst/>
                      </a:endParaRPr>
                    </a:p>
                    <a:p>
                      <a:pPr marL="0" marR="0" algn="ctr">
                        <a:lnSpc>
                          <a:spcPct val="115000"/>
                        </a:lnSpc>
                        <a:spcBef>
                          <a:spcPts val="0"/>
                        </a:spcBef>
                        <a:spcAft>
                          <a:spcPts val="0"/>
                        </a:spcAft>
                      </a:pPr>
                      <a:r>
                        <a:rPr lang="en-US" sz="1800" dirty="0" smtClean="0">
                          <a:effectLst/>
                        </a:rPr>
                        <a:t>p &lt; 0.05</a:t>
                      </a:r>
                      <a:endParaRPr lang="en-US" sz="1800" dirty="0">
                        <a:effectLst/>
                        <a:latin typeface="Calibri"/>
                        <a:ea typeface="Calibri"/>
                        <a:cs typeface="Times New Roman"/>
                      </a:endParaRPr>
                    </a:p>
                  </a:txBody>
                  <a:tcPr marL="60538" marR="60538" marT="0" marB="0"/>
                </a:tc>
                <a:tc>
                  <a:txBody>
                    <a:bodyPr/>
                    <a:lstStyle/>
                    <a:p>
                      <a:pPr marL="0" marR="0" algn="ctr">
                        <a:lnSpc>
                          <a:spcPct val="115000"/>
                        </a:lnSpc>
                        <a:spcBef>
                          <a:spcPts val="0"/>
                        </a:spcBef>
                        <a:spcAft>
                          <a:spcPts val="0"/>
                        </a:spcAft>
                      </a:pPr>
                      <a:r>
                        <a:rPr lang="en-US" sz="1800" dirty="0" smtClean="0">
                          <a:effectLst/>
                        </a:rPr>
                        <a:t>226</a:t>
                      </a:r>
                    </a:p>
                    <a:p>
                      <a:pPr marL="0" marR="0" algn="ctr">
                        <a:lnSpc>
                          <a:spcPct val="115000"/>
                        </a:lnSpc>
                        <a:spcBef>
                          <a:spcPts val="0"/>
                        </a:spcBef>
                        <a:spcAft>
                          <a:spcPts val="0"/>
                        </a:spcAft>
                      </a:pPr>
                      <a:r>
                        <a:rPr lang="en-US" sz="1800" dirty="0" smtClean="0">
                          <a:effectLst/>
                        </a:rPr>
                        <a:t>(3.65%)</a:t>
                      </a:r>
                      <a:endParaRPr lang="en-US" sz="1800" dirty="0">
                        <a:effectLst/>
                        <a:latin typeface="Calibri"/>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109</a:t>
                      </a:r>
                      <a:endParaRPr lang="en-US" sz="1800" baseline="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(1.76%)</a:t>
                      </a:r>
                      <a:endParaRPr lang="en-US" sz="1800" dirty="0" smtClean="0">
                        <a:effectLst/>
                        <a:latin typeface="+mn-lt"/>
                        <a:ea typeface="Calibri"/>
                        <a:cs typeface="Times New Roman"/>
                      </a:endParaRP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20</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(0.32%)</a:t>
                      </a: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61</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(0.99%)</a:t>
                      </a:r>
                    </a:p>
                  </a:txBody>
                  <a:tcPr marL="60538" marR="605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179</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mn-lt"/>
                          <a:ea typeface="Calibri"/>
                          <a:cs typeface="Times New Roman"/>
                        </a:rPr>
                        <a:t>(2.89%)</a:t>
                      </a:r>
                    </a:p>
                  </a:txBody>
                  <a:tcPr marL="60538" marR="60538" marT="0" marB="0"/>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558522704"/>
              </p:ext>
            </p:extLst>
          </p:nvPr>
        </p:nvGraphicFramePr>
        <p:xfrm>
          <a:off x="119360" y="1394425"/>
          <a:ext cx="1959807" cy="489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35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lvl="0"/>
            <a:r>
              <a:rPr lang="en-US" sz="2700" b="1" dirty="0" smtClean="0">
                <a:solidFill>
                  <a:srgbClr val="000090"/>
                </a:solidFill>
                <a:latin typeface="Arial" panose="020B0604020202020204" pitchFamily="34" charset="0"/>
                <a:cs typeface="Arial" panose="020B0604020202020204" pitchFamily="34" charset="0"/>
              </a:rPr>
              <a:t>STEM Software Groups Genes with Similar Expression Profiles and Assigns P values to Clusters</a:t>
            </a:r>
            <a:endParaRPr lang="en-US" sz="2700" b="1" dirty="0">
              <a:solidFill>
                <a:srgbClr val="00206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2" t="5911" r="8978" b="13771"/>
          <a:stretch/>
        </p:blipFill>
        <p:spPr bwMode="auto">
          <a:xfrm>
            <a:off x="2717424" y="1428750"/>
            <a:ext cx="4028345" cy="27428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1" t="5693" r="1396" b="9531"/>
          <a:stretch/>
        </p:blipFill>
        <p:spPr bwMode="auto">
          <a:xfrm>
            <a:off x="3800475" y="2686050"/>
            <a:ext cx="5067300" cy="3314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5"/>
          <p:cNvGraphicFramePr>
            <a:graphicFrameLocks/>
          </p:cNvGraphicFramePr>
          <p:nvPr>
            <p:extLst>
              <p:ext uri="{D42A27DB-BD31-4B8C-83A1-F6EECF244321}">
                <p14:modId xmlns:p14="http://schemas.microsoft.com/office/powerpoint/2010/main" val="2510725306"/>
              </p:ext>
            </p:extLst>
          </p:nvPr>
        </p:nvGraphicFramePr>
        <p:xfrm>
          <a:off x="119360" y="1394425"/>
          <a:ext cx="1959807" cy="4891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8574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noAutofit/>
          </a:bodyPr>
          <a:lstStyle/>
          <a:p>
            <a:r>
              <a:rPr lang="en-US" sz="2800" b="1" dirty="0" smtClean="0">
                <a:solidFill>
                  <a:srgbClr val="002060"/>
                </a:solidFill>
                <a:latin typeface="Arial" panose="020B0604020202020204" pitchFamily="34" charset="0"/>
                <a:cs typeface="Arial" panose="020B0604020202020204" pitchFamily="34" charset="0"/>
              </a:rPr>
              <a:t>YEASTRACT Identifies Which Transcription Factors Regulate the Genes in the Clusters and Generates a Gene Regulatory Network</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524453067"/>
              </p:ext>
            </p:extLst>
          </p:nvPr>
        </p:nvGraphicFramePr>
        <p:xfrm>
          <a:off x="119360" y="1394425"/>
          <a:ext cx="1959807" cy="489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c_EnvironmentalResponseTFNetwork_21genes-50weight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0725" y="2243291"/>
            <a:ext cx="6477349" cy="24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72046" y="4956603"/>
            <a:ext cx="6246027" cy="1200329"/>
          </a:xfrm>
          <a:prstGeom prst="rect">
            <a:avLst/>
          </a:prstGeom>
          <a:noFill/>
        </p:spPr>
        <p:txBody>
          <a:bodyPr wrap="square" rtlCol="0">
            <a:spAutoFit/>
          </a:bodyPr>
          <a:lstStyle/>
          <a:p>
            <a:pPr marL="285750" indent="-285750">
              <a:buFont typeface="Arial"/>
              <a:buChar char="•"/>
            </a:pPr>
            <a:r>
              <a:rPr lang="en-US" sz="2400" b="1" dirty="0" smtClean="0">
                <a:latin typeface="Arial"/>
                <a:cs typeface="Arial"/>
              </a:rPr>
              <a:t>Each node is a transcription</a:t>
            </a:r>
            <a:r>
              <a:rPr lang="en-US" sz="2400" b="1" baseline="0" dirty="0" smtClean="0">
                <a:latin typeface="Arial"/>
                <a:cs typeface="Arial"/>
              </a:rPr>
              <a:t> factor</a:t>
            </a:r>
          </a:p>
          <a:p>
            <a:pPr marL="285750" indent="-285750">
              <a:buFont typeface="Arial"/>
              <a:buChar char="•"/>
            </a:pPr>
            <a:r>
              <a:rPr lang="en-US" sz="2400" b="1" baseline="0" dirty="0" smtClean="0">
                <a:latin typeface="Arial"/>
                <a:cs typeface="Arial"/>
              </a:rPr>
              <a:t>Each edge is a regulatory relationship </a:t>
            </a:r>
            <a:endParaRPr lang="en-US" sz="2400" b="1" dirty="0" smtClean="0">
              <a:latin typeface="Arial"/>
              <a:cs typeface="Arial"/>
            </a:endParaRPr>
          </a:p>
          <a:p>
            <a:endParaRPr lang="en-US" sz="2400" b="1" dirty="0">
              <a:latin typeface="Arial"/>
              <a:cs typeface="Arial"/>
            </a:endParaRPr>
          </a:p>
        </p:txBody>
      </p:sp>
    </p:spTree>
    <p:extLst>
      <p:ext uri="{BB962C8B-B14F-4D97-AF65-F5344CB8AC3E}">
        <p14:creationId xmlns:p14="http://schemas.microsoft.com/office/powerpoint/2010/main" val="518054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990600" y="228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002060"/>
                </a:solidFill>
              </a:rPr>
              <a:t>Systems Biology Workflow</a:t>
            </a:r>
          </a:p>
        </p:txBody>
      </p:sp>
      <p:sp>
        <p:nvSpPr>
          <p:cNvPr id="49177"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78" name="TextBox 2"/>
          <p:cNvSpPr txBox="1">
            <a:spLocks noChangeArrowheads="1"/>
          </p:cNvSpPr>
          <p:nvPr/>
        </p:nvSpPr>
        <p:spPr bwMode="auto">
          <a:xfrm>
            <a:off x="3200400" y="1143000"/>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grpSp>
        <p:nvGrpSpPr>
          <p:cNvPr id="49156" name="Group 4"/>
          <p:cNvGrpSpPr>
            <a:grpSpLocks/>
          </p:cNvGrpSpPr>
          <p:nvPr/>
        </p:nvGrpSpPr>
        <p:grpSpPr bwMode="auto">
          <a:xfrm>
            <a:off x="6086475" y="2424477"/>
            <a:ext cx="2318389" cy="1187087"/>
            <a:chOff x="6082608" y="2148234"/>
            <a:chExt cx="2318388" cy="1185695"/>
          </a:xfrm>
        </p:grpSpPr>
        <p:sp>
          <p:nvSpPr>
            <p:cNvPr id="49175" name="Rounded Rectangle 12"/>
            <p:cNvSpPr>
              <a:spLocks noChangeArrowheads="1"/>
            </p:cNvSpPr>
            <p:nvPr/>
          </p:nvSpPr>
          <p:spPr bwMode="auto">
            <a:xfrm>
              <a:off x="6082608" y="2148234"/>
              <a:ext cx="2303462" cy="1185695"/>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76" name="TextBox 5"/>
            <p:cNvSpPr txBox="1">
              <a:spLocks noChangeArrowheads="1"/>
            </p:cNvSpPr>
            <p:nvPr/>
          </p:nvSpPr>
          <p:spPr bwMode="auto">
            <a:xfrm>
              <a:off x="6097534" y="2410869"/>
              <a:ext cx="2303462" cy="64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grpSp>
        <p:nvGrpSpPr>
          <p:cNvPr id="49157" name="Group 5"/>
          <p:cNvGrpSpPr>
            <a:grpSpLocks/>
          </p:cNvGrpSpPr>
          <p:nvPr/>
        </p:nvGrpSpPr>
        <p:grpSpPr bwMode="auto">
          <a:xfrm>
            <a:off x="6096000" y="4387850"/>
            <a:ext cx="2359025" cy="646113"/>
            <a:chOff x="5832765" y="3581399"/>
            <a:chExt cx="2359429" cy="646332"/>
          </a:xfrm>
        </p:grpSpPr>
        <p:sp>
          <p:nvSpPr>
            <p:cNvPr id="49173"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74"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sp>
        <p:nvSpPr>
          <p:cNvPr id="49158" name="Rounded Rectangle 14"/>
          <p:cNvSpPr>
            <a:spLocks noChangeArrowheads="1"/>
          </p:cNvSpPr>
          <p:nvPr/>
        </p:nvSpPr>
        <p:spPr bwMode="auto">
          <a:xfrm>
            <a:off x="3346450" y="5410200"/>
            <a:ext cx="2303463" cy="646113"/>
          </a:xfrm>
          <a:prstGeom prst="roundRect">
            <a:avLst>
              <a:gd name="adj" fmla="val 16667"/>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59" name="TextBox 7"/>
          <p:cNvSpPr txBox="1">
            <a:spLocks noChangeArrowheads="1"/>
          </p:cNvSpPr>
          <p:nvPr/>
        </p:nvSpPr>
        <p:spPr bwMode="auto">
          <a:xfrm>
            <a:off x="3336925" y="5424488"/>
            <a:ext cx="2312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0070C0"/>
                </a:solidFill>
              </a:rPr>
              <a:t>Modeling dynamics of the network</a:t>
            </a:r>
          </a:p>
        </p:txBody>
      </p:sp>
      <p:grpSp>
        <p:nvGrpSpPr>
          <p:cNvPr id="49160" name="Group 7"/>
          <p:cNvGrpSpPr>
            <a:grpSpLocks/>
          </p:cNvGrpSpPr>
          <p:nvPr/>
        </p:nvGrpSpPr>
        <p:grpSpPr bwMode="auto">
          <a:xfrm>
            <a:off x="542925" y="4527549"/>
            <a:ext cx="2617063" cy="369332"/>
            <a:chOff x="0" y="3323625"/>
            <a:chExt cx="2617926" cy="370367"/>
          </a:xfrm>
        </p:grpSpPr>
        <p:sp>
          <p:nvSpPr>
            <p:cNvPr id="49171"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72" name="TextBox 8"/>
            <p:cNvSpPr txBox="1">
              <a:spLocks noChangeArrowheads="1"/>
            </p:cNvSpPr>
            <p:nvPr/>
          </p:nvSpPr>
          <p:spPr bwMode="auto">
            <a:xfrm>
              <a:off x="0" y="3323625"/>
              <a:ext cx="2617926" cy="37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grpSp>
        <p:nvGrpSpPr>
          <p:cNvPr id="49161" name="Group 8"/>
          <p:cNvGrpSpPr>
            <a:grpSpLocks/>
          </p:cNvGrpSpPr>
          <p:nvPr/>
        </p:nvGrpSpPr>
        <p:grpSpPr bwMode="auto">
          <a:xfrm>
            <a:off x="742950" y="2687638"/>
            <a:ext cx="2214563" cy="646112"/>
            <a:chOff x="953818" y="2687598"/>
            <a:chExt cx="2214656" cy="646331"/>
          </a:xfrm>
        </p:grpSpPr>
        <p:sp>
          <p:nvSpPr>
            <p:cNvPr id="49169"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49170"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49168" name="TextBox 2"/>
          <p:cNvSpPr txBox="1">
            <a:spLocks noChangeArrowheads="1"/>
          </p:cNvSpPr>
          <p:nvPr/>
        </p:nvSpPr>
        <p:spPr bwMode="auto">
          <a:xfrm>
            <a:off x="3279203" y="3066871"/>
            <a:ext cx="28167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dirty="0" smtClean="0">
                <a:solidFill>
                  <a:srgbClr val="FF0000"/>
                </a:solidFill>
              </a:rPr>
              <a:t>K. Grace Johnson</a:t>
            </a:r>
          </a:p>
          <a:p>
            <a:pPr eaLnBrk="1" hangingPunct="1"/>
            <a:r>
              <a:rPr lang="en-US" altLang="en-US" dirty="0" smtClean="0">
                <a:solidFill>
                  <a:srgbClr val="FF0000"/>
                </a:solidFill>
              </a:rPr>
              <a:t>Trixie </a:t>
            </a:r>
            <a:r>
              <a:rPr lang="en-US" altLang="en-US" dirty="0" err="1" smtClean="0">
                <a:solidFill>
                  <a:srgbClr val="FF0000"/>
                </a:solidFill>
              </a:rPr>
              <a:t>Roque</a:t>
            </a:r>
            <a:endParaRPr lang="en-US" altLang="en-US" dirty="0" smtClean="0">
              <a:solidFill>
                <a:srgbClr val="FF0000"/>
              </a:solidFill>
            </a:endParaRPr>
          </a:p>
          <a:p>
            <a:pPr eaLnBrk="1" hangingPunct="1"/>
            <a:r>
              <a:rPr lang="en-US" altLang="en-US" dirty="0" smtClean="0">
                <a:solidFill>
                  <a:srgbClr val="FF0000"/>
                </a:solidFill>
              </a:rPr>
              <a:t>Tessa Morris</a:t>
            </a:r>
            <a:endParaRPr lang="en-US" altLang="en-US" dirty="0">
              <a:solidFill>
                <a:srgbClr val="FF0000"/>
              </a:solidFill>
            </a:endParaRPr>
          </a:p>
        </p:txBody>
      </p:sp>
    </p:spTree>
    <p:extLst>
      <p:ext uri="{BB962C8B-B14F-4D97-AF65-F5344CB8AC3E}">
        <p14:creationId xmlns:p14="http://schemas.microsoft.com/office/powerpoint/2010/main" val="352800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7121"/>
            <a:ext cx="8915400" cy="1143000"/>
          </a:xfrm>
        </p:spPr>
        <p:txBody>
          <a:bodyPr>
            <a:noAutofit/>
          </a:bodyPr>
          <a:lstStyle/>
          <a:p>
            <a:r>
              <a:rPr lang="en-US" sz="2800" b="1" dirty="0" err="1" smtClean="0">
                <a:solidFill>
                  <a:srgbClr val="002060"/>
                </a:solidFill>
                <a:latin typeface="Arial" panose="020B0604020202020204" pitchFamily="34" charset="0"/>
                <a:cs typeface="Arial" panose="020B0604020202020204" pitchFamily="34" charset="0"/>
              </a:rPr>
              <a:t>GRNmap</a:t>
            </a:r>
            <a:r>
              <a:rPr lang="en-US" sz="2800" b="1" dirty="0" smtClean="0">
                <a:solidFill>
                  <a:srgbClr val="002060"/>
                </a:solidFill>
                <a:latin typeface="Arial" panose="020B0604020202020204" pitchFamily="34" charset="0"/>
                <a:cs typeface="Arial" panose="020B0604020202020204" pitchFamily="34" charset="0"/>
              </a:rPr>
              <a:t> </a:t>
            </a:r>
            <a:r>
              <a:rPr lang="en-US" sz="2800" b="1" dirty="0">
                <a:solidFill>
                  <a:srgbClr val="002060"/>
                </a:solidFill>
                <a:latin typeface="Arial" panose="020B0604020202020204" pitchFamily="34" charset="0"/>
                <a:cs typeface="Arial" panose="020B0604020202020204" pitchFamily="34" charset="0"/>
              </a:rPr>
              <a:t>U</a:t>
            </a:r>
            <a:r>
              <a:rPr lang="en-US" sz="2800" b="1" dirty="0" smtClean="0">
                <a:solidFill>
                  <a:srgbClr val="002060"/>
                </a:solidFill>
                <a:latin typeface="Arial" panose="020B0604020202020204" pitchFamily="34" charset="0"/>
                <a:cs typeface="Arial" panose="020B0604020202020204" pitchFamily="34" charset="0"/>
              </a:rPr>
              <a:t>ses Ordinary </a:t>
            </a:r>
            <a:r>
              <a:rPr lang="en-US" sz="2800" b="1" dirty="0">
                <a:solidFill>
                  <a:srgbClr val="002060"/>
                </a:solidFill>
                <a:latin typeface="Arial" panose="020B0604020202020204" pitchFamily="34" charset="0"/>
                <a:cs typeface="Arial" panose="020B0604020202020204" pitchFamily="34" charset="0"/>
              </a:rPr>
              <a:t>D</a:t>
            </a:r>
            <a:r>
              <a:rPr lang="en-US" sz="2800" b="1" dirty="0" smtClean="0">
                <a:solidFill>
                  <a:srgbClr val="002060"/>
                </a:solidFill>
                <a:latin typeface="Arial" panose="020B0604020202020204" pitchFamily="34" charset="0"/>
                <a:cs typeface="Arial" panose="020B0604020202020204" pitchFamily="34" charset="0"/>
              </a:rPr>
              <a:t>ifferential </a:t>
            </a:r>
            <a:r>
              <a:rPr lang="en-US" sz="2800" b="1" dirty="0">
                <a:solidFill>
                  <a:srgbClr val="002060"/>
                </a:solidFill>
                <a:latin typeface="Arial" panose="020B0604020202020204" pitchFamily="34" charset="0"/>
                <a:cs typeface="Arial" panose="020B0604020202020204" pitchFamily="34" charset="0"/>
              </a:rPr>
              <a:t>E</a:t>
            </a:r>
            <a:r>
              <a:rPr lang="en-US" sz="2800" b="1" dirty="0" smtClean="0">
                <a:solidFill>
                  <a:srgbClr val="002060"/>
                </a:solidFill>
                <a:latin typeface="Arial" panose="020B0604020202020204" pitchFamily="34" charset="0"/>
                <a:cs typeface="Arial" panose="020B0604020202020204" pitchFamily="34" charset="0"/>
              </a:rPr>
              <a:t>quations to Model </a:t>
            </a:r>
            <a:r>
              <a:rPr lang="en-US" sz="2800" b="1" dirty="0">
                <a:solidFill>
                  <a:srgbClr val="002060"/>
                </a:solidFill>
                <a:latin typeface="Arial" panose="020B0604020202020204" pitchFamily="34" charset="0"/>
                <a:cs typeface="Arial" panose="020B0604020202020204" pitchFamily="34" charset="0"/>
              </a:rPr>
              <a:t>D</a:t>
            </a:r>
            <a:r>
              <a:rPr lang="en-US" sz="2800" b="1" dirty="0" smtClean="0">
                <a:solidFill>
                  <a:srgbClr val="002060"/>
                </a:solidFill>
                <a:latin typeface="Arial" panose="020B0604020202020204" pitchFamily="34" charset="0"/>
                <a:cs typeface="Arial" panose="020B0604020202020204" pitchFamily="34" charset="0"/>
              </a:rPr>
              <a:t>ynamics of Each Gene in the Network</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78776777"/>
              </p:ext>
            </p:extLst>
          </p:nvPr>
        </p:nvGraphicFramePr>
        <p:xfrm>
          <a:off x="304800" y="2057400"/>
          <a:ext cx="4800600" cy="1188267"/>
        </p:xfrm>
        <a:graphic>
          <a:graphicData uri="http://schemas.openxmlformats.org/presentationml/2006/ole">
            <mc:AlternateContent xmlns:mc="http://schemas.openxmlformats.org/markup-compatibility/2006">
              <mc:Choice xmlns:v="urn:schemas-microsoft-com:vml" Requires="v">
                <p:oleObj spid="_x0000_s1049" name="Equation" r:id="rId3" imgW="2870200" imgH="711200" progId="Equation.3">
                  <p:embed/>
                </p:oleObj>
              </mc:Choice>
              <mc:Fallback>
                <p:oleObj name="Equation" r:id="rId3" imgW="28702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4800600" cy="1188267"/>
                      </a:xfrm>
                      <a:prstGeom prst="rect">
                        <a:avLst/>
                      </a:prstGeom>
                      <a:noFill/>
                      <a:ln>
                        <a:noFill/>
                      </a:ln>
                    </p:spPr>
                  </p:pic>
                </p:oleObj>
              </mc:Fallback>
            </mc:AlternateContent>
          </a:graphicData>
        </a:graphic>
      </p:graphicFrame>
      <p:pic>
        <p:nvPicPr>
          <p:cNvPr id="5" name="Picture 2" descr="figure01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1381775"/>
            <a:ext cx="3446808" cy="25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86200" y="4495800"/>
            <a:ext cx="50292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Parameters </a:t>
            </a:r>
            <a:r>
              <a:rPr lang="en-US" b="1" dirty="0">
                <a:latin typeface="Arial" panose="020B0604020202020204" pitchFamily="34" charset="0"/>
                <a:cs typeface="Arial" panose="020B0604020202020204" pitchFamily="34" charset="0"/>
              </a:rPr>
              <a:t>are estimated from DNA microarray </a:t>
            </a:r>
            <a:r>
              <a:rPr lang="en-US" b="1" dirty="0" smtClean="0">
                <a:latin typeface="Arial" panose="020B0604020202020204" pitchFamily="34" charset="0"/>
                <a:cs typeface="Arial" panose="020B0604020202020204" pitchFamily="34" charset="0"/>
              </a:rPr>
              <a:t>data.</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Weight </a:t>
            </a:r>
            <a:r>
              <a:rPr lang="en-US" b="1" dirty="0">
                <a:latin typeface="Arial" panose="020B0604020202020204" pitchFamily="34" charset="0"/>
                <a:cs typeface="Arial" panose="020B0604020202020204" pitchFamily="34" charset="0"/>
              </a:rPr>
              <a:t>parameter, </a:t>
            </a:r>
            <a:r>
              <a:rPr lang="en-US" b="1" i="1" dirty="0">
                <a:latin typeface="Arial" panose="020B0604020202020204" pitchFamily="34" charset="0"/>
                <a:cs typeface="Arial" panose="020B0604020202020204" pitchFamily="34" charset="0"/>
              </a:rPr>
              <a:t>w</a:t>
            </a:r>
            <a:r>
              <a:rPr lang="en-US" b="1" dirty="0">
                <a:latin typeface="Arial" panose="020B0604020202020204" pitchFamily="34" charset="0"/>
                <a:cs typeface="Arial" panose="020B0604020202020204" pitchFamily="34" charset="0"/>
              </a:rPr>
              <a:t>, gives the direction (activation or repression) and magnitude of regulatory relationship.</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6019800" y="25908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84"/>
          <p:cNvGrpSpPr>
            <a:grpSpLocks/>
          </p:cNvGrpSpPr>
          <p:nvPr/>
        </p:nvGrpSpPr>
        <p:grpSpPr bwMode="auto">
          <a:xfrm>
            <a:off x="304800" y="3657600"/>
            <a:ext cx="3429000" cy="2971800"/>
            <a:chOff x="666" y="21558"/>
            <a:chExt cx="2496" cy="2112"/>
          </a:xfrm>
        </p:grpSpPr>
        <p:pic>
          <p:nvPicPr>
            <p:cNvPr id="14" name="Picture 46"/>
            <p:cNvPicPr>
              <a:picLocks noChangeAspect="1" noChangeArrowheads="1"/>
            </p:cNvPicPr>
            <p:nvPr/>
          </p:nvPicPr>
          <p:blipFill>
            <a:blip r:embed="rId6">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ea typeface="MS PGothic" pitchFamily="34" charset="-128"/>
              </a:endParaRPr>
            </a:p>
          </p:txBody>
        </p:sp>
      </p:grpSp>
    </p:spTree>
    <p:extLst>
      <p:ext uri="{BB962C8B-B14F-4D97-AF65-F5344CB8AC3E}">
        <p14:creationId xmlns:p14="http://schemas.microsoft.com/office/powerpoint/2010/main" val="73103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7" y="274638"/>
            <a:ext cx="8751333" cy="1143000"/>
          </a:xfrm>
        </p:spPr>
        <p:txBody>
          <a:bodyPr>
            <a:noAutofit/>
          </a:bodyPr>
          <a:lstStyle/>
          <a:p>
            <a:r>
              <a:rPr lang="en-US" sz="3200" b="1" dirty="0" smtClean="0">
                <a:solidFill>
                  <a:srgbClr val="002060"/>
                </a:solidFill>
                <a:latin typeface="Arial" panose="020B0604020202020204" pitchFamily="34" charset="0"/>
                <a:cs typeface="Arial" panose="020B0604020202020204" pitchFamily="34" charset="0"/>
              </a:rPr>
              <a:t>A Penalized Least Squares Approach is Used to Estimate Parameters</a:t>
            </a:r>
            <a:endParaRPr lang="en-US" sz="3200" b="1" dirty="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86942899"/>
              </p:ext>
            </p:extLst>
          </p:nvPr>
        </p:nvGraphicFramePr>
        <p:xfrm>
          <a:off x="4444536" y="1981200"/>
          <a:ext cx="4340225" cy="974725"/>
        </p:xfrm>
        <a:graphic>
          <a:graphicData uri="http://schemas.openxmlformats.org/presentationml/2006/ole">
            <mc:AlternateContent xmlns:mc="http://schemas.openxmlformats.org/markup-compatibility/2006">
              <mc:Choice xmlns:v="urn:schemas-microsoft-com:vml" Requires="v">
                <p:oleObj spid="_x0000_s2073" name="Equation" r:id="rId3" imgW="2108200" imgH="444500" progId="Equation.3">
                  <p:embed/>
                </p:oleObj>
              </mc:Choice>
              <mc:Fallback>
                <p:oleObj name="Equation" r:id="rId3" imgW="21082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536" y="1981200"/>
                        <a:ext cx="43402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descr="figure_04_L_curve"/>
          <p:cNvPicPr/>
          <p:nvPr/>
        </p:nvPicPr>
        <p:blipFill rotWithShape="1">
          <a:blip r:embed="rId5" cstate="print"/>
          <a:srcRect l="7342" b="7081"/>
          <a:stretch/>
        </p:blipFill>
        <p:spPr bwMode="auto">
          <a:xfrm>
            <a:off x="533400" y="2057400"/>
            <a:ext cx="3911136" cy="3540456"/>
          </a:xfrm>
          <a:prstGeom prst="rect">
            <a:avLst/>
          </a:prstGeom>
          <a:noFill/>
          <a:ln w="9525">
            <a:noFill/>
            <a:miter lim="800000"/>
            <a:headEnd/>
            <a:tailEnd/>
          </a:ln>
        </p:spPr>
      </p:pic>
      <p:sp>
        <p:nvSpPr>
          <p:cNvPr id="5" name="TextBox 4"/>
          <p:cNvSpPr txBox="1"/>
          <p:nvPr/>
        </p:nvSpPr>
        <p:spPr>
          <a:xfrm>
            <a:off x="780925" y="5618368"/>
            <a:ext cx="3982023" cy="369332"/>
          </a:xfrm>
          <a:prstGeom prst="rect">
            <a:avLst/>
          </a:prstGeom>
          <a:noFill/>
        </p:spPr>
        <p:txBody>
          <a:bodyPr wrap="square" rtlCol="0">
            <a:spAutoFit/>
          </a:bodyPr>
          <a:lstStyle/>
          <a:p>
            <a:r>
              <a:rPr lang="en-US" b="1" dirty="0" smtClean="0"/>
              <a:t>Parameter Penalty Magnitude</a:t>
            </a:r>
            <a:endParaRPr lang="en-US" b="1" dirty="0"/>
          </a:p>
        </p:txBody>
      </p:sp>
      <p:sp>
        <p:nvSpPr>
          <p:cNvPr id="6" name="TextBox 5"/>
          <p:cNvSpPr txBox="1"/>
          <p:nvPr/>
        </p:nvSpPr>
        <p:spPr>
          <a:xfrm rot="16200000">
            <a:off x="-1108425" y="3482293"/>
            <a:ext cx="2914317" cy="369332"/>
          </a:xfrm>
          <a:prstGeom prst="rect">
            <a:avLst/>
          </a:prstGeom>
          <a:noFill/>
        </p:spPr>
        <p:txBody>
          <a:bodyPr wrap="square" rtlCol="0">
            <a:spAutoFit/>
          </a:bodyPr>
          <a:lstStyle/>
          <a:p>
            <a:r>
              <a:rPr lang="en-US" b="1" dirty="0" smtClean="0"/>
              <a:t>Least Squares Error</a:t>
            </a:r>
            <a:endParaRPr lang="en-US" b="1" dirty="0"/>
          </a:p>
        </p:txBody>
      </p:sp>
      <p:sp>
        <p:nvSpPr>
          <p:cNvPr id="7" name="Text Box 1193"/>
          <p:cNvSpPr txBox="1">
            <a:spLocks noChangeArrowheads="1"/>
          </p:cNvSpPr>
          <p:nvPr/>
        </p:nvSpPr>
        <p:spPr bwMode="auto">
          <a:xfrm>
            <a:off x="4800600" y="3348854"/>
            <a:ext cx="4191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defTabSz="4179888" eaLnBrk="0" hangingPunct="0">
              <a:defRPr sz="2400" b="1">
                <a:solidFill>
                  <a:schemeClr val="tx1"/>
                </a:solidFill>
                <a:latin typeface="Arial" pitchFamily="34" charset="0"/>
              </a:defRPr>
            </a:lvl1pPr>
            <a:lvl2pPr marL="742950" indent="-285750" defTabSz="4179888" eaLnBrk="0" hangingPunct="0">
              <a:defRPr sz="2400" b="1">
                <a:solidFill>
                  <a:schemeClr val="tx1"/>
                </a:solidFill>
                <a:latin typeface="Arial" pitchFamily="34" charset="0"/>
              </a:defRPr>
            </a:lvl2pPr>
            <a:lvl3pPr marL="1143000" indent="-228600" defTabSz="4179888" eaLnBrk="0" hangingPunct="0">
              <a:defRPr sz="2400" b="1">
                <a:solidFill>
                  <a:schemeClr val="tx1"/>
                </a:solidFill>
                <a:latin typeface="Arial" pitchFamily="34" charset="0"/>
              </a:defRPr>
            </a:lvl3pPr>
            <a:lvl4pPr marL="1600200" indent="-228600" defTabSz="4179888" eaLnBrk="0" hangingPunct="0">
              <a:defRPr sz="2400" b="1">
                <a:solidFill>
                  <a:schemeClr val="tx1"/>
                </a:solidFill>
                <a:latin typeface="Arial" pitchFamily="34" charset="0"/>
              </a:defRPr>
            </a:lvl4pPr>
            <a:lvl5pPr marL="2057400" indent="-228600" defTabSz="4179888" eaLnBrk="0" hangingPunct="0">
              <a:defRPr sz="2400" b="1">
                <a:solidFill>
                  <a:schemeClr val="tx1"/>
                </a:solidFill>
                <a:latin typeface="Arial" pitchFamily="34" charset="0"/>
              </a:defRPr>
            </a:lvl5pPr>
            <a:lvl6pPr marL="2514600" indent="-228600" defTabSz="4179888" eaLnBrk="0" fontAlgn="base" hangingPunct="0">
              <a:spcBef>
                <a:spcPct val="0"/>
              </a:spcBef>
              <a:spcAft>
                <a:spcPct val="0"/>
              </a:spcAft>
              <a:defRPr sz="2400" b="1">
                <a:solidFill>
                  <a:schemeClr val="tx1"/>
                </a:solidFill>
                <a:latin typeface="Arial" pitchFamily="34" charset="0"/>
              </a:defRPr>
            </a:lvl6pPr>
            <a:lvl7pPr marL="2971800" indent="-228600" defTabSz="4179888" eaLnBrk="0" fontAlgn="base" hangingPunct="0">
              <a:spcBef>
                <a:spcPct val="0"/>
              </a:spcBef>
              <a:spcAft>
                <a:spcPct val="0"/>
              </a:spcAft>
              <a:defRPr sz="2400" b="1">
                <a:solidFill>
                  <a:schemeClr val="tx1"/>
                </a:solidFill>
                <a:latin typeface="Arial" pitchFamily="34" charset="0"/>
              </a:defRPr>
            </a:lvl7pPr>
            <a:lvl8pPr marL="3429000" indent="-228600" defTabSz="4179888" eaLnBrk="0" fontAlgn="base" hangingPunct="0">
              <a:spcBef>
                <a:spcPct val="0"/>
              </a:spcBef>
              <a:spcAft>
                <a:spcPct val="0"/>
              </a:spcAft>
              <a:defRPr sz="2400" b="1">
                <a:solidFill>
                  <a:schemeClr val="tx1"/>
                </a:solidFill>
                <a:latin typeface="Arial" pitchFamily="34" charset="0"/>
              </a:defRPr>
            </a:lvl8pPr>
            <a:lvl9pPr marL="3886200" indent="-228600" defTabSz="4179888" eaLnBrk="0" fontAlgn="base" hangingPunct="0">
              <a:spcBef>
                <a:spcPct val="0"/>
              </a:spcBef>
              <a:spcAft>
                <a:spcPct val="0"/>
              </a:spcAft>
              <a:defRPr sz="2400" b="1">
                <a:solidFill>
                  <a:schemeClr val="tx1"/>
                </a:solidFill>
                <a:latin typeface="Arial" pitchFamily="34" charset="0"/>
              </a:defRPr>
            </a:lvl9pPr>
          </a:lstStyle>
          <a:p>
            <a:pPr eaLnBrk="1" hangingPunct="1">
              <a:buFontTx/>
              <a:buChar char="•"/>
            </a:pPr>
            <a:r>
              <a:rPr lang="en-US" altLang="en-US" sz="1600" dirty="0">
                <a:cs typeface="Arial" panose="020B0604020202020204" pitchFamily="34" charset="0"/>
              </a:rPr>
              <a:t>Plotting the least squares error function showed that not all the graphs had clear minima.</a:t>
            </a:r>
          </a:p>
          <a:p>
            <a:pPr eaLnBrk="1" hangingPunct="1">
              <a:buFontTx/>
              <a:buChar char="•"/>
            </a:pPr>
            <a:r>
              <a:rPr lang="en-US" altLang="en-US" sz="1600" dirty="0">
                <a:cs typeface="Arial" panose="020B0604020202020204" pitchFamily="34" charset="0"/>
              </a:rPr>
              <a:t>We added a </a:t>
            </a:r>
            <a:r>
              <a:rPr lang="en-US" altLang="en-US" sz="1600" dirty="0" smtClean="0">
                <a:cs typeface="Arial" panose="020B0604020202020204" pitchFamily="34" charset="0"/>
              </a:rPr>
              <a:t>penalty term </a:t>
            </a:r>
            <a:r>
              <a:rPr lang="en-US" altLang="en-US" sz="1600" dirty="0">
                <a:cs typeface="Arial" panose="020B0604020202020204" pitchFamily="34" charset="0"/>
              </a:rPr>
              <a:t>so that MATLAB’s optimization algorithm would be able to minimize the function</a:t>
            </a:r>
            <a:r>
              <a:rPr lang="en-US" altLang="en-US" sz="1600" dirty="0" smtClean="0">
                <a:cs typeface="Arial" panose="020B0604020202020204" pitchFamily="34" charset="0"/>
              </a:rPr>
              <a:t>. </a:t>
            </a:r>
            <a:endParaRPr lang="en-US" altLang="en-US" sz="1600" dirty="0">
              <a:cs typeface="Arial" panose="020B0604020202020204" pitchFamily="34" charset="0"/>
            </a:endParaRPr>
          </a:p>
          <a:p>
            <a:pPr eaLnBrk="1" hangingPunct="1">
              <a:buFontTx/>
              <a:buChar char="•"/>
            </a:pPr>
            <a:r>
              <a:rPr lang="en-US" altLang="en-US" sz="1600" i="1" dirty="0" smtClean="0">
                <a:cs typeface="Arial" panose="020B0604020202020204" pitchFamily="34" charset="0"/>
              </a:rPr>
              <a:t>θ</a:t>
            </a:r>
            <a:r>
              <a:rPr lang="en-US" altLang="en-US" sz="1600" dirty="0" smtClean="0">
                <a:cs typeface="Arial" panose="020B0604020202020204" pitchFamily="34" charset="0"/>
              </a:rPr>
              <a:t> </a:t>
            </a:r>
            <a:r>
              <a:rPr lang="en-US" altLang="en-US" sz="1600" dirty="0">
                <a:cs typeface="Arial" panose="020B0604020202020204" pitchFamily="34" charset="0"/>
              </a:rPr>
              <a:t>is </a:t>
            </a:r>
            <a:r>
              <a:rPr lang="en-US" altLang="en-US" sz="1600" dirty="0" smtClean="0">
                <a:cs typeface="Arial" panose="020B0604020202020204" pitchFamily="34" charset="0"/>
              </a:rPr>
              <a:t>the </a:t>
            </a:r>
            <a:r>
              <a:rPr lang="en-US" altLang="en-US" sz="1600" dirty="0">
                <a:cs typeface="Arial" panose="020B0604020202020204" pitchFamily="34" charset="0"/>
              </a:rPr>
              <a:t>combined production </a:t>
            </a:r>
            <a:r>
              <a:rPr lang="en-US" altLang="en-US" sz="1600" dirty="0" smtClean="0">
                <a:cs typeface="Arial" panose="020B0604020202020204" pitchFamily="34" charset="0"/>
              </a:rPr>
              <a:t>rate, weight, </a:t>
            </a:r>
            <a:r>
              <a:rPr lang="en-US" altLang="en-US" sz="1600" dirty="0">
                <a:cs typeface="Arial" panose="020B0604020202020204" pitchFamily="34" charset="0"/>
              </a:rPr>
              <a:t>and </a:t>
            </a:r>
            <a:r>
              <a:rPr lang="en-US" altLang="en-US" sz="1600" dirty="0" smtClean="0">
                <a:cs typeface="Arial" panose="020B0604020202020204" pitchFamily="34" charset="0"/>
              </a:rPr>
              <a:t>threshold parameters.</a:t>
            </a:r>
          </a:p>
          <a:p>
            <a:pPr eaLnBrk="1" hangingPunct="1">
              <a:buFontTx/>
              <a:buChar char="•"/>
            </a:pPr>
            <a:r>
              <a:rPr lang="en-US" altLang="en-US" sz="1600" dirty="0" smtClean="0">
                <a:cs typeface="Arial" panose="020B0604020202020204" pitchFamily="34" charset="0"/>
              </a:rPr>
              <a:t> </a:t>
            </a:r>
            <a:r>
              <a:rPr lang="en-US" altLang="en-US" sz="1600" i="1" dirty="0">
                <a:latin typeface="Symbol" panose="05050102010706020507" pitchFamily="18" charset="2"/>
                <a:cs typeface="Arial" panose="020B0604020202020204" pitchFamily="34" charset="0"/>
              </a:rPr>
              <a:t>a</a:t>
            </a:r>
            <a:r>
              <a:rPr lang="en-US" altLang="en-US" sz="1600" dirty="0" smtClean="0">
                <a:cs typeface="Arial" panose="020B0604020202020204" pitchFamily="34" charset="0"/>
              </a:rPr>
              <a:t> is determined empirically from the “elbow” of the L-curve.</a:t>
            </a:r>
            <a:endParaRPr lang="en-US" altLang="en-US" sz="1600" dirty="0">
              <a:cs typeface="Arial" panose="020B0604020202020204" pitchFamily="34" charset="0"/>
            </a:endParaRPr>
          </a:p>
        </p:txBody>
      </p:sp>
    </p:spTree>
    <p:extLst>
      <p:ext uri="{BB962C8B-B14F-4D97-AF65-F5344CB8AC3E}">
        <p14:creationId xmlns:p14="http://schemas.microsoft.com/office/powerpoint/2010/main" val="367093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latin typeface="Arial" panose="020B0604020202020204" pitchFamily="34" charset="0"/>
                <a:cs typeface="Arial" panose="020B0604020202020204" pitchFamily="34" charset="0"/>
              </a:rPr>
              <a:t>UML Activity Diagram Documents the Flow </a:t>
            </a:r>
            <a:r>
              <a:rPr lang="en-US" sz="4000" b="1" dirty="0" smtClean="0">
                <a:solidFill>
                  <a:srgbClr val="002060"/>
                </a:solidFill>
                <a:latin typeface="Arial" panose="020B0604020202020204" pitchFamily="34" charset="0"/>
                <a:cs typeface="Arial" panose="020B0604020202020204" pitchFamily="34" charset="0"/>
              </a:rPr>
              <a:t>of the </a:t>
            </a:r>
            <a:r>
              <a:rPr lang="en-US" sz="4000" b="1" dirty="0" smtClean="0">
                <a:solidFill>
                  <a:srgbClr val="002060"/>
                </a:solidFill>
                <a:latin typeface="Arial" panose="020B0604020202020204" pitchFamily="34" charset="0"/>
                <a:cs typeface="Arial" panose="020B0604020202020204" pitchFamily="34" charset="0"/>
              </a:rPr>
              <a:t>Program</a:t>
            </a:r>
            <a:endParaRPr lang="en-US" sz="40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906" y="1828800"/>
            <a:ext cx="6477000" cy="4563047"/>
          </a:xfrm>
          <a:prstGeom prst="rect">
            <a:avLst/>
          </a:prstGeom>
        </p:spPr>
      </p:pic>
    </p:spTree>
    <p:extLst>
      <p:ext uri="{BB962C8B-B14F-4D97-AF65-F5344CB8AC3E}">
        <p14:creationId xmlns:p14="http://schemas.microsoft.com/office/powerpoint/2010/main" val="166373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990600" y="2286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b="1">
                <a:solidFill>
                  <a:srgbClr val="002060"/>
                </a:solidFill>
              </a:rPr>
              <a:t>Systems Biology Workflow</a:t>
            </a:r>
          </a:p>
        </p:txBody>
      </p:sp>
      <p:sp>
        <p:nvSpPr>
          <p:cNvPr id="14361"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62" name="TextBox 2"/>
          <p:cNvSpPr txBox="1">
            <a:spLocks noChangeArrowheads="1"/>
          </p:cNvSpPr>
          <p:nvPr/>
        </p:nvSpPr>
        <p:spPr bwMode="auto">
          <a:xfrm>
            <a:off x="3200400" y="1182469"/>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sp>
        <p:nvSpPr>
          <p:cNvPr id="14359" name="Rounded Rectangle 12"/>
          <p:cNvSpPr>
            <a:spLocks noChangeArrowheads="1"/>
          </p:cNvSpPr>
          <p:nvPr/>
        </p:nvSpPr>
        <p:spPr bwMode="auto">
          <a:xfrm>
            <a:off x="6086475" y="2424476"/>
            <a:ext cx="2303463" cy="1187087"/>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60" name="TextBox 5"/>
          <p:cNvSpPr txBox="1">
            <a:spLocks noChangeArrowheads="1"/>
          </p:cNvSpPr>
          <p:nvPr/>
        </p:nvSpPr>
        <p:spPr bwMode="auto">
          <a:xfrm>
            <a:off x="6086475" y="2667000"/>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nvGrpSpPr>
          <p:cNvPr id="14341" name="Group 5"/>
          <p:cNvGrpSpPr>
            <a:grpSpLocks/>
          </p:cNvGrpSpPr>
          <p:nvPr/>
        </p:nvGrpSpPr>
        <p:grpSpPr bwMode="auto">
          <a:xfrm>
            <a:off x="6096000" y="4387850"/>
            <a:ext cx="2359025" cy="646113"/>
            <a:chOff x="5832765" y="3581399"/>
            <a:chExt cx="2359429" cy="646332"/>
          </a:xfrm>
        </p:grpSpPr>
        <p:sp>
          <p:nvSpPr>
            <p:cNvPr id="14357"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8"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grpSp>
        <p:nvGrpSpPr>
          <p:cNvPr id="14342" name="Group 6"/>
          <p:cNvGrpSpPr>
            <a:grpSpLocks/>
          </p:cNvGrpSpPr>
          <p:nvPr/>
        </p:nvGrpSpPr>
        <p:grpSpPr bwMode="auto">
          <a:xfrm>
            <a:off x="3336925" y="5410200"/>
            <a:ext cx="2312988" cy="646113"/>
            <a:chOff x="6072911" y="4552193"/>
            <a:chExt cx="2313160" cy="646332"/>
          </a:xfrm>
        </p:grpSpPr>
        <p:sp>
          <p:nvSpPr>
            <p:cNvPr id="14355"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6"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grpSp>
        <p:nvGrpSpPr>
          <p:cNvPr id="14343" name="Group 7"/>
          <p:cNvGrpSpPr>
            <a:grpSpLocks/>
          </p:cNvGrpSpPr>
          <p:nvPr/>
        </p:nvGrpSpPr>
        <p:grpSpPr bwMode="auto">
          <a:xfrm>
            <a:off x="542925" y="4527550"/>
            <a:ext cx="2616200" cy="368300"/>
            <a:chOff x="0" y="3323625"/>
            <a:chExt cx="2617063" cy="369332"/>
          </a:xfrm>
        </p:grpSpPr>
        <p:sp>
          <p:nvSpPr>
            <p:cNvPr id="14353"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4" name="TextBox 8"/>
            <p:cNvSpPr txBox="1">
              <a:spLocks noChangeArrowheads="1"/>
            </p:cNvSpPr>
            <p:nvPr/>
          </p:nvSpPr>
          <p:spPr bwMode="auto">
            <a:xfrm>
              <a:off x="0" y="3323625"/>
              <a:ext cx="2617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grpSp>
        <p:nvGrpSpPr>
          <p:cNvPr id="14344" name="Group 8"/>
          <p:cNvGrpSpPr>
            <a:grpSpLocks/>
          </p:cNvGrpSpPr>
          <p:nvPr/>
        </p:nvGrpSpPr>
        <p:grpSpPr bwMode="auto">
          <a:xfrm>
            <a:off x="742950" y="2687638"/>
            <a:ext cx="2214563" cy="646112"/>
            <a:chOff x="953818" y="2687598"/>
            <a:chExt cx="2214656" cy="646331"/>
          </a:xfrm>
        </p:grpSpPr>
        <p:sp>
          <p:nvSpPr>
            <p:cNvPr id="14351"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2"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latin typeface="Arial" panose="020B0604020202020204" pitchFamily="34" charset="0"/>
                <a:cs typeface="Arial" panose="020B0604020202020204" pitchFamily="34" charset="0"/>
              </a:rPr>
              <a:t>UML Activity Diagram Documents the Flow </a:t>
            </a:r>
            <a:r>
              <a:rPr lang="en-US" sz="4000" b="1" dirty="0" smtClean="0">
                <a:solidFill>
                  <a:srgbClr val="002060"/>
                </a:solidFill>
                <a:latin typeface="Arial" panose="020B0604020202020204" pitchFamily="34" charset="0"/>
                <a:cs typeface="Arial" panose="020B0604020202020204" pitchFamily="34" charset="0"/>
              </a:rPr>
              <a:t>of the Program</a:t>
            </a:r>
            <a:endParaRPr lang="en-US" sz="40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17" t="53045" r="14187" b="2456"/>
          <a:stretch/>
        </p:blipFill>
        <p:spPr>
          <a:xfrm>
            <a:off x="304799" y="1667434"/>
            <a:ext cx="8674901" cy="4657165"/>
          </a:xfrm>
          <a:prstGeom prst="rect">
            <a:avLst/>
          </a:prstGeom>
        </p:spPr>
      </p:pic>
    </p:spTree>
    <p:extLst>
      <p:ext uri="{BB962C8B-B14F-4D97-AF65-F5344CB8AC3E}">
        <p14:creationId xmlns:p14="http://schemas.microsoft.com/office/powerpoint/2010/main" val="103424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90"/>
                </a:solidFill>
                <a:latin typeface="Arial"/>
                <a:cs typeface="Arial"/>
              </a:rPr>
              <a:t>Input Workbooks Were Designed to Test the Sixteen Ways </a:t>
            </a:r>
            <a:r>
              <a:rPr lang="en-US" sz="3200" b="1" dirty="0" err="1" smtClean="0">
                <a:solidFill>
                  <a:srgbClr val="000090"/>
                </a:solidFill>
                <a:latin typeface="Arial"/>
                <a:cs typeface="Arial"/>
              </a:rPr>
              <a:t>GRNmap</a:t>
            </a:r>
            <a:r>
              <a:rPr lang="en-US" sz="3200" b="1" dirty="0" smtClean="0">
                <a:solidFill>
                  <a:srgbClr val="000090"/>
                </a:solidFill>
                <a:latin typeface="Arial"/>
                <a:cs typeface="Arial"/>
              </a:rPr>
              <a:t> Can be Run </a:t>
            </a:r>
            <a:endParaRPr lang="en-US" sz="3200" b="1" dirty="0">
              <a:solidFill>
                <a:srgbClr val="000090"/>
              </a:solidFill>
              <a:latin typeface="Arial"/>
              <a:cs typeface="Arial"/>
            </a:endParaRP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368718562"/>
              </p:ext>
            </p:extLst>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696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200" b="1" dirty="0">
                <a:solidFill>
                  <a:srgbClr val="000090"/>
                </a:solidFill>
                <a:latin typeface="Arial" panose="020B0604020202020204" pitchFamily="34" charset="0"/>
                <a:cs typeface="Arial" panose="020B0604020202020204" pitchFamily="34" charset="0"/>
              </a:rPr>
              <a:t>We Added New Features, Fixed Bugs, and Documented the Changes to </a:t>
            </a:r>
            <a:r>
              <a:rPr lang="en-US" sz="3200" b="1" dirty="0" err="1">
                <a:solidFill>
                  <a:srgbClr val="000090"/>
                </a:solidFill>
                <a:latin typeface="Arial" panose="020B0604020202020204" pitchFamily="34" charset="0"/>
                <a:cs typeface="Arial" panose="020B0604020202020204" pitchFamily="34" charset="0"/>
              </a:rPr>
              <a:t>GRNmap</a:t>
            </a:r>
            <a:endParaRPr lang="en-US" sz="3200" dirty="0">
              <a:solidFill>
                <a:srgbClr val="000090"/>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32424017"/>
              </p:ext>
            </p:extLst>
          </p:nvPr>
        </p:nvGraphicFramePr>
        <p:xfrm>
          <a:off x="411299" y="1584901"/>
          <a:ext cx="827550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4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fontScale="90000"/>
          </a:bodyPr>
          <a:lstStyle/>
          <a:p>
            <a:r>
              <a:rPr lang="en-US" sz="3600" b="1" dirty="0" smtClean="0">
                <a:solidFill>
                  <a:srgbClr val="002060"/>
                </a:solidFill>
                <a:latin typeface="Arial" panose="020B0604020202020204" pitchFamily="34" charset="0"/>
                <a:cs typeface="Arial" panose="020B0604020202020204" pitchFamily="34" charset="0"/>
              </a:rPr>
              <a:t>Parameters Were Estimated for a 21-gene, 50-edge Gene Regulatory Network</a:t>
            </a:r>
            <a:endParaRPr lang="en-US" sz="3600" b="1" dirty="0">
              <a:solidFill>
                <a:srgbClr val="002060"/>
              </a:solidFill>
              <a:latin typeface="Arial" panose="020B0604020202020204" pitchFamily="34" charset="0"/>
              <a:cs typeface="Arial" panose="020B0604020202020204" pitchFamily="34" charset="0"/>
            </a:endParaRPr>
          </a:p>
        </p:txBody>
      </p:sp>
      <p:pic>
        <p:nvPicPr>
          <p:cNvPr id="5" name="Picture 4" descr="Sc_EnvironmentalResponseTFNetwork_21genes-50weight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58" y="1676400"/>
            <a:ext cx="879587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5181600"/>
            <a:ext cx="8349437"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Do the model parameters accurately </a:t>
            </a:r>
            <a:r>
              <a:rPr lang="en-US" sz="2400" b="1" dirty="0">
                <a:latin typeface="Arial" panose="020B0604020202020204" pitchFamily="34" charset="0"/>
                <a:cs typeface="Arial" panose="020B0604020202020204" pitchFamily="34" charset="0"/>
              </a:rPr>
              <a:t>represent what is happening in the cell during cold shock?</a:t>
            </a:r>
          </a:p>
        </p:txBody>
      </p:sp>
    </p:spTree>
    <p:extLst>
      <p:ext uri="{BB962C8B-B14F-4D97-AF65-F5344CB8AC3E}">
        <p14:creationId xmlns:p14="http://schemas.microsoft.com/office/powerpoint/2010/main" val="152796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descr="J:\GRNmapTesting\wt_alone_2014b\figure_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6" r="21865"/>
          <a:stretch/>
        </p:blipFill>
        <p:spPr bwMode="auto">
          <a:xfrm>
            <a:off x="7580024" y="3573308"/>
            <a:ext cx="151698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J:\GRNmapTesting\wt_alone_2014b\figure_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01" r="22425"/>
          <a:stretch/>
        </p:blipFill>
        <p:spPr bwMode="auto">
          <a:xfrm>
            <a:off x="85713" y="5257800"/>
            <a:ext cx="149415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GRNmapTesting\wt_alone_2014b\figure_2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33" r="22556"/>
          <a:stretch/>
        </p:blipFill>
        <p:spPr bwMode="auto">
          <a:xfrm>
            <a:off x="1613364" y="5264989"/>
            <a:ext cx="149290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GRNmapTesting\wt_alone_2014b\figure_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4" r="27021"/>
          <a:stretch/>
        </p:blipFill>
        <p:spPr bwMode="auto">
          <a:xfrm>
            <a:off x="3226270" y="5264989"/>
            <a:ext cx="145372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J:\GRNmapTesting\wt_alone_2014b\figure_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41" r="22842"/>
          <a:stretch/>
        </p:blipFill>
        <p:spPr bwMode="auto">
          <a:xfrm>
            <a:off x="32677" y="3596260"/>
            <a:ext cx="1480953"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J:\GRNmapTesting\wt_alone_2014b\figure_1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85" r="22407"/>
          <a:stretch/>
        </p:blipFill>
        <p:spPr bwMode="auto">
          <a:xfrm>
            <a:off x="1541747" y="3596260"/>
            <a:ext cx="150488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GRNmapTesting\wt_alone_2014b\figure_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27" r="22065"/>
          <a:stretch/>
        </p:blipFill>
        <p:spPr bwMode="auto">
          <a:xfrm>
            <a:off x="3073348" y="3577569"/>
            <a:ext cx="148882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J:\GRNmapTesting\wt_alone_2014b\figure_1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85" r="23006"/>
          <a:stretch/>
        </p:blipFill>
        <p:spPr bwMode="auto">
          <a:xfrm>
            <a:off x="4556604" y="3577569"/>
            <a:ext cx="148079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J:\GRNmapTesting\wt_alone_2014b\figure_17.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55" r="22117"/>
          <a:stretch/>
        </p:blipFill>
        <p:spPr bwMode="auto">
          <a:xfrm>
            <a:off x="6104310" y="3573308"/>
            <a:ext cx="1495245"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GRNmapTesting\wt_alone_2014b\figure_7.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609" r="23064"/>
          <a:stretch/>
        </p:blipFill>
        <p:spPr bwMode="auto">
          <a:xfrm>
            <a:off x="12549" y="1844135"/>
            <a:ext cx="1475117"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J:\GRNmapTesting\wt_alone_2014b\figure_8.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542" r="22846"/>
          <a:stretch/>
        </p:blipFill>
        <p:spPr bwMode="auto">
          <a:xfrm>
            <a:off x="1541747" y="1849824"/>
            <a:ext cx="1460741"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GRNmapTesting\wt_alone_2014b\figure_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23" r="21650"/>
          <a:stretch/>
        </p:blipFill>
        <p:spPr bwMode="auto">
          <a:xfrm>
            <a:off x="3039501" y="1844135"/>
            <a:ext cx="1485159"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J:\GRNmapTesting\wt_alone_2014b\figure_10.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735" r="21581"/>
          <a:stretch/>
        </p:blipFill>
        <p:spPr bwMode="auto">
          <a:xfrm>
            <a:off x="4512362" y="1854137"/>
            <a:ext cx="154265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J:\GRNmapTesting\wt_alone_2014b\figure_11.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749" r="21595"/>
          <a:stretch/>
        </p:blipFill>
        <p:spPr bwMode="auto">
          <a:xfrm>
            <a:off x="6104310" y="1844135"/>
            <a:ext cx="152197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J:\GRNmapTesting\wt_alone_2014b\figure_1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180" r="22355"/>
          <a:stretch/>
        </p:blipFill>
        <p:spPr bwMode="auto">
          <a:xfrm>
            <a:off x="7614261" y="1844135"/>
            <a:ext cx="1497989"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GRNmapTesting\wt_alone_2014b\figure_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22683"/>
          <a:stretch/>
        </p:blipFill>
        <p:spPr bwMode="auto">
          <a:xfrm>
            <a:off x="-72022" y="138953"/>
            <a:ext cx="1555376"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GRNmapTesting\wt_alone_2014b\figure_2.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652" r="22950"/>
          <a:stretch/>
        </p:blipFill>
        <p:spPr bwMode="auto">
          <a:xfrm>
            <a:off x="1483354" y="126253"/>
            <a:ext cx="149665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GRNmapTesting\wt_alone_2014b\figure_3.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064" r="21881"/>
          <a:stretch/>
        </p:blipFill>
        <p:spPr bwMode="auto">
          <a:xfrm>
            <a:off x="3002488" y="138953"/>
            <a:ext cx="150987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J:\GRNmapTesting\wt_alone_2014b\figure_4.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23024"/>
          <a:stretch/>
        </p:blipFill>
        <p:spPr bwMode="auto">
          <a:xfrm>
            <a:off x="4489880" y="124236"/>
            <a:ext cx="1548508"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GRNmapTesting\wt_alone_2014b\figure_5.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22905"/>
          <a:stretch/>
        </p:blipFill>
        <p:spPr bwMode="auto">
          <a:xfrm>
            <a:off x="6038388" y="126253"/>
            <a:ext cx="1550895"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GRNmapTesting\wt_alone_2014b\figure_6.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421" r="22712"/>
          <a:stretch/>
        </p:blipFill>
        <p:spPr bwMode="auto">
          <a:xfrm>
            <a:off x="7626284" y="136936"/>
            <a:ext cx="1485966"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935" y="228600"/>
            <a:ext cx="743465" cy="200055"/>
          </a:xfrm>
          <a:prstGeom prst="rect">
            <a:avLst/>
          </a:prstGeom>
          <a:noFill/>
        </p:spPr>
        <p:txBody>
          <a:bodyPr wrap="square" rtlCol="0">
            <a:spAutoFit/>
          </a:bodyPr>
          <a:lstStyle/>
          <a:p>
            <a:r>
              <a:rPr lang="en-US" sz="700" dirty="0" smtClean="0"/>
              <a:t>B&amp;H p=0.8702</a:t>
            </a:r>
            <a:endParaRPr lang="en-US" sz="700" dirty="0"/>
          </a:p>
        </p:txBody>
      </p:sp>
      <p:sp>
        <p:nvSpPr>
          <p:cNvPr id="12" name="TextBox 11"/>
          <p:cNvSpPr txBox="1"/>
          <p:nvPr/>
        </p:nvSpPr>
        <p:spPr>
          <a:xfrm>
            <a:off x="2057399" y="228600"/>
            <a:ext cx="743465" cy="200055"/>
          </a:xfrm>
          <a:prstGeom prst="rect">
            <a:avLst/>
          </a:prstGeom>
          <a:noFill/>
        </p:spPr>
        <p:txBody>
          <a:bodyPr wrap="square" rtlCol="0">
            <a:spAutoFit/>
          </a:bodyPr>
          <a:lstStyle/>
          <a:p>
            <a:r>
              <a:rPr lang="en-US" sz="700" dirty="0" smtClean="0"/>
              <a:t>B&amp;H p=0.7161</a:t>
            </a:r>
            <a:endParaRPr lang="en-US" sz="700" dirty="0"/>
          </a:p>
        </p:txBody>
      </p:sp>
      <p:sp>
        <p:nvSpPr>
          <p:cNvPr id="13" name="TextBox 12"/>
          <p:cNvSpPr txBox="1"/>
          <p:nvPr/>
        </p:nvSpPr>
        <p:spPr>
          <a:xfrm>
            <a:off x="3505200" y="228599"/>
            <a:ext cx="743465" cy="200055"/>
          </a:xfrm>
          <a:prstGeom prst="rect">
            <a:avLst/>
          </a:prstGeom>
          <a:noFill/>
        </p:spPr>
        <p:txBody>
          <a:bodyPr wrap="square" rtlCol="0">
            <a:spAutoFit/>
          </a:bodyPr>
          <a:lstStyle/>
          <a:p>
            <a:r>
              <a:rPr lang="en-US" sz="700" dirty="0" smtClean="0"/>
              <a:t>B&amp;H p=0.0642</a:t>
            </a:r>
            <a:endParaRPr lang="en-US" sz="700" dirty="0"/>
          </a:p>
        </p:txBody>
      </p:sp>
      <p:sp>
        <p:nvSpPr>
          <p:cNvPr id="14" name="TextBox 13"/>
          <p:cNvSpPr txBox="1"/>
          <p:nvPr/>
        </p:nvSpPr>
        <p:spPr>
          <a:xfrm>
            <a:off x="5105400" y="228598"/>
            <a:ext cx="743465" cy="200055"/>
          </a:xfrm>
          <a:prstGeom prst="rect">
            <a:avLst/>
          </a:prstGeom>
          <a:noFill/>
        </p:spPr>
        <p:txBody>
          <a:bodyPr wrap="square" rtlCol="0">
            <a:spAutoFit/>
          </a:bodyPr>
          <a:lstStyle/>
          <a:p>
            <a:r>
              <a:rPr lang="en-US" sz="700" dirty="0" smtClean="0"/>
              <a:t>B&amp;H p=0.4454</a:t>
            </a:r>
            <a:endParaRPr lang="en-US" sz="700" dirty="0"/>
          </a:p>
        </p:txBody>
      </p:sp>
      <p:sp>
        <p:nvSpPr>
          <p:cNvPr id="15" name="TextBox 14"/>
          <p:cNvSpPr txBox="1"/>
          <p:nvPr/>
        </p:nvSpPr>
        <p:spPr>
          <a:xfrm>
            <a:off x="6629400" y="243902"/>
            <a:ext cx="743465" cy="200055"/>
          </a:xfrm>
          <a:prstGeom prst="rect">
            <a:avLst/>
          </a:prstGeom>
          <a:noFill/>
        </p:spPr>
        <p:txBody>
          <a:bodyPr wrap="square" rtlCol="0">
            <a:spAutoFit/>
          </a:bodyPr>
          <a:lstStyle/>
          <a:p>
            <a:r>
              <a:rPr lang="en-US" sz="700" dirty="0" smtClean="0"/>
              <a:t>B&amp;H p=0.1274</a:t>
            </a:r>
            <a:endParaRPr lang="en-US" sz="700" dirty="0"/>
          </a:p>
        </p:txBody>
      </p:sp>
      <p:sp>
        <p:nvSpPr>
          <p:cNvPr id="16" name="TextBox 15"/>
          <p:cNvSpPr txBox="1"/>
          <p:nvPr/>
        </p:nvSpPr>
        <p:spPr>
          <a:xfrm>
            <a:off x="8077200" y="243902"/>
            <a:ext cx="743465" cy="200055"/>
          </a:xfrm>
          <a:prstGeom prst="rect">
            <a:avLst/>
          </a:prstGeom>
          <a:noFill/>
        </p:spPr>
        <p:txBody>
          <a:bodyPr wrap="square" rtlCol="0">
            <a:spAutoFit/>
          </a:bodyPr>
          <a:lstStyle/>
          <a:p>
            <a:r>
              <a:rPr lang="en-US" sz="700" dirty="0" smtClean="0"/>
              <a:t>B&amp;H p=0.4125</a:t>
            </a:r>
            <a:endParaRPr lang="en-US" sz="700" dirty="0"/>
          </a:p>
        </p:txBody>
      </p:sp>
      <p:sp>
        <p:nvSpPr>
          <p:cNvPr id="23" name="TextBox 22"/>
          <p:cNvSpPr txBox="1"/>
          <p:nvPr/>
        </p:nvSpPr>
        <p:spPr>
          <a:xfrm>
            <a:off x="457199" y="1928826"/>
            <a:ext cx="743465" cy="200055"/>
          </a:xfrm>
          <a:prstGeom prst="rect">
            <a:avLst/>
          </a:prstGeom>
          <a:noFill/>
        </p:spPr>
        <p:txBody>
          <a:bodyPr wrap="square" rtlCol="0">
            <a:spAutoFit/>
          </a:bodyPr>
          <a:lstStyle/>
          <a:p>
            <a:r>
              <a:rPr lang="en-US" sz="700" dirty="0" smtClean="0"/>
              <a:t>B&amp;H p=0.1539</a:t>
            </a:r>
            <a:endParaRPr lang="en-US" sz="700" dirty="0"/>
          </a:p>
        </p:txBody>
      </p:sp>
      <p:sp>
        <p:nvSpPr>
          <p:cNvPr id="24" name="TextBox 23"/>
          <p:cNvSpPr txBox="1"/>
          <p:nvPr/>
        </p:nvSpPr>
        <p:spPr>
          <a:xfrm>
            <a:off x="1981199" y="1928824"/>
            <a:ext cx="743465" cy="200055"/>
          </a:xfrm>
          <a:prstGeom prst="rect">
            <a:avLst/>
          </a:prstGeom>
          <a:noFill/>
        </p:spPr>
        <p:txBody>
          <a:bodyPr wrap="square" rtlCol="0">
            <a:spAutoFit/>
          </a:bodyPr>
          <a:lstStyle/>
          <a:p>
            <a:r>
              <a:rPr lang="en-US" sz="700" dirty="0" smtClean="0"/>
              <a:t>B&amp;H p=0.0409</a:t>
            </a:r>
            <a:endParaRPr lang="en-US" sz="700" dirty="0"/>
          </a:p>
        </p:txBody>
      </p:sp>
      <p:sp>
        <p:nvSpPr>
          <p:cNvPr id="25" name="TextBox 24"/>
          <p:cNvSpPr txBox="1"/>
          <p:nvPr/>
        </p:nvSpPr>
        <p:spPr>
          <a:xfrm>
            <a:off x="5445756" y="1886725"/>
            <a:ext cx="743465" cy="200055"/>
          </a:xfrm>
          <a:prstGeom prst="rect">
            <a:avLst/>
          </a:prstGeom>
          <a:noFill/>
        </p:spPr>
        <p:txBody>
          <a:bodyPr wrap="square" rtlCol="0">
            <a:spAutoFit/>
          </a:bodyPr>
          <a:lstStyle/>
          <a:p>
            <a:r>
              <a:rPr lang="en-US" sz="700" dirty="0" smtClean="0"/>
              <a:t>B&amp;H p=0.0101</a:t>
            </a:r>
            <a:endParaRPr lang="en-US" sz="700" dirty="0"/>
          </a:p>
        </p:txBody>
      </p:sp>
      <p:sp>
        <p:nvSpPr>
          <p:cNvPr id="26" name="TextBox 25"/>
          <p:cNvSpPr txBox="1"/>
          <p:nvPr/>
        </p:nvSpPr>
        <p:spPr>
          <a:xfrm>
            <a:off x="3505199" y="1928825"/>
            <a:ext cx="743465" cy="200055"/>
          </a:xfrm>
          <a:prstGeom prst="rect">
            <a:avLst/>
          </a:prstGeom>
          <a:noFill/>
        </p:spPr>
        <p:txBody>
          <a:bodyPr wrap="square" rtlCol="0">
            <a:spAutoFit/>
          </a:bodyPr>
          <a:lstStyle/>
          <a:p>
            <a:r>
              <a:rPr lang="en-US" sz="700" dirty="0" smtClean="0"/>
              <a:t>B&amp;H p=0.6387</a:t>
            </a:r>
            <a:endParaRPr lang="en-US" sz="700" dirty="0"/>
          </a:p>
        </p:txBody>
      </p:sp>
      <p:sp>
        <p:nvSpPr>
          <p:cNvPr id="27" name="TextBox 26"/>
          <p:cNvSpPr txBox="1"/>
          <p:nvPr/>
        </p:nvSpPr>
        <p:spPr>
          <a:xfrm>
            <a:off x="6553200" y="1924987"/>
            <a:ext cx="743465" cy="200055"/>
          </a:xfrm>
          <a:prstGeom prst="rect">
            <a:avLst/>
          </a:prstGeom>
          <a:noFill/>
        </p:spPr>
        <p:txBody>
          <a:bodyPr wrap="square" rtlCol="0">
            <a:spAutoFit/>
          </a:bodyPr>
          <a:lstStyle/>
          <a:p>
            <a:r>
              <a:rPr lang="en-US" sz="700" dirty="0" smtClean="0"/>
              <a:t>B&amp;H p=0.5240</a:t>
            </a:r>
            <a:endParaRPr lang="en-US" sz="700" dirty="0"/>
          </a:p>
        </p:txBody>
      </p:sp>
      <p:sp>
        <p:nvSpPr>
          <p:cNvPr id="28" name="TextBox 27"/>
          <p:cNvSpPr txBox="1"/>
          <p:nvPr/>
        </p:nvSpPr>
        <p:spPr>
          <a:xfrm>
            <a:off x="8099612" y="1926905"/>
            <a:ext cx="743465" cy="200055"/>
          </a:xfrm>
          <a:prstGeom prst="rect">
            <a:avLst/>
          </a:prstGeom>
          <a:noFill/>
        </p:spPr>
        <p:txBody>
          <a:bodyPr wrap="square" rtlCol="0">
            <a:spAutoFit/>
          </a:bodyPr>
          <a:lstStyle/>
          <a:p>
            <a:r>
              <a:rPr lang="en-US" sz="700" dirty="0" smtClean="0"/>
              <a:t>B&amp;H p=0.1028</a:t>
            </a:r>
            <a:endParaRPr lang="en-US" sz="700" dirty="0"/>
          </a:p>
        </p:txBody>
      </p:sp>
      <p:sp>
        <p:nvSpPr>
          <p:cNvPr id="35" name="TextBox 34"/>
          <p:cNvSpPr txBox="1"/>
          <p:nvPr/>
        </p:nvSpPr>
        <p:spPr>
          <a:xfrm>
            <a:off x="457200" y="3639434"/>
            <a:ext cx="743465" cy="200055"/>
          </a:xfrm>
          <a:prstGeom prst="rect">
            <a:avLst/>
          </a:prstGeom>
          <a:noFill/>
        </p:spPr>
        <p:txBody>
          <a:bodyPr wrap="square" rtlCol="0">
            <a:spAutoFit/>
          </a:bodyPr>
          <a:lstStyle/>
          <a:p>
            <a:r>
              <a:rPr lang="en-US" sz="700" dirty="0" smtClean="0"/>
              <a:t>B&amp;H p=0.4275</a:t>
            </a:r>
            <a:endParaRPr lang="en-US" sz="700" dirty="0"/>
          </a:p>
        </p:txBody>
      </p:sp>
      <p:sp>
        <p:nvSpPr>
          <p:cNvPr id="36" name="TextBox 35"/>
          <p:cNvSpPr txBox="1"/>
          <p:nvPr/>
        </p:nvSpPr>
        <p:spPr>
          <a:xfrm>
            <a:off x="2008093" y="3626222"/>
            <a:ext cx="743465" cy="200055"/>
          </a:xfrm>
          <a:prstGeom prst="rect">
            <a:avLst/>
          </a:prstGeom>
          <a:noFill/>
        </p:spPr>
        <p:txBody>
          <a:bodyPr wrap="square" rtlCol="0">
            <a:spAutoFit/>
          </a:bodyPr>
          <a:lstStyle/>
          <a:p>
            <a:r>
              <a:rPr lang="en-US" sz="700" dirty="0" smtClean="0"/>
              <a:t>B&amp;H p=0.0017</a:t>
            </a:r>
            <a:endParaRPr lang="en-US" sz="700" dirty="0"/>
          </a:p>
        </p:txBody>
      </p:sp>
      <p:sp>
        <p:nvSpPr>
          <p:cNvPr id="37" name="TextBox 36"/>
          <p:cNvSpPr txBox="1"/>
          <p:nvPr/>
        </p:nvSpPr>
        <p:spPr>
          <a:xfrm>
            <a:off x="3581400" y="3626221"/>
            <a:ext cx="743465" cy="200055"/>
          </a:xfrm>
          <a:prstGeom prst="rect">
            <a:avLst/>
          </a:prstGeom>
          <a:noFill/>
        </p:spPr>
        <p:txBody>
          <a:bodyPr wrap="square" rtlCol="0">
            <a:spAutoFit/>
          </a:bodyPr>
          <a:lstStyle/>
          <a:p>
            <a:r>
              <a:rPr lang="en-US" sz="700" dirty="0" smtClean="0"/>
              <a:t>B&amp;H p=0.0228</a:t>
            </a:r>
            <a:endParaRPr lang="en-US" sz="700" dirty="0"/>
          </a:p>
        </p:txBody>
      </p:sp>
      <p:sp>
        <p:nvSpPr>
          <p:cNvPr id="38" name="TextBox 37"/>
          <p:cNvSpPr txBox="1"/>
          <p:nvPr/>
        </p:nvSpPr>
        <p:spPr>
          <a:xfrm>
            <a:off x="4953000" y="3615607"/>
            <a:ext cx="743465" cy="200055"/>
          </a:xfrm>
          <a:prstGeom prst="rect">
            <a:avLst/>
          </a:prstGeom>
          <a:noFill/>
        </p:spPr>
        <p:txBody>
          <a:bodyPr wrap="square" rtlCol="0">
            <a:spAutoFit/>
          </a:bodyPr>
          <a:lstStyle/>
          <a:p>
            <a:r>
              <a:rPr lang="en-US" sz="700" dirty="0" smtClean="0"/>
              <a:t>B&amp;H p=0.1330</a:t>
            </a:r>
          </a:p>
        </p:txBody>
      </p:sp>
      <p:sp>
        <p:nvSpPr>
          <p:cNvPr id="39" name="TextBox 38"/>
          <p:cNvSpPr txBox="1"/>
          <p:nvPr/>
        </p:nvSpPr>
        <p:spPr>
          <a:xfrm>
            <a:off x="6553200" y="3600744"/>
            <a:ext cx="743465" cy="200055"/>
          </a:xfrm>
          <a:prstGeom prst="rect">
            <a:avLst/>
          </a:prstGeom>
          <a:noFill/>
        </p:spPr>
        <p:txBody>
          <a:bodyPr wrap="square" rtlCol="0">
            <a:spAutoFit/>
          </a:bodyPr>
          <a:lstStyle/>
          <a:p>
            <a:r>
              <a:rPr lang="en-US" sz="700" dirty="0" smtClean="0"/>
              <a:t>B&amp;H p=0.6046</a:t>
            </a:r>
            <a:endParaRPr lang="en-US" sz="700" dirty="0"/>
          </a:p>
        </p:txBody>
      </p:sp>
      <p:sp>
        <p:nvSpPr>
          <p:cNvPr id="40" name="TextBox 39"/>
          <p:cNvSpPr txBox="1"/>
          <p:nvPr/>
        </p:nvSpPr>
        <p:spPr>
          <a:xfrm>
            <a:off x="8102487" y="3639433"/>
            <a:ext cx="743465" cy="200055"/>
          </a:xfrm>
          <a:prstGeom prst="rect">
            <a:avLst/>
          </a:prstGeom>
          <a:noFill/>
        </p:spPr>
        <p:txBody>
          <a:bodyPr wrap="square" rtlCol="0">
            <a:spAutoFit/>
          </a:bodyPr>
          <a:lstStyle/>
          <a:p>
            <a:r>
              <a:rPr lang="en-US" sz="700" dirty="0" smtClean="0"/>
              <a:t>B&amp;H p=0.6367</a:t>
            </a:r>
            <a:endParaRPr lang="en-US" sz="700" dirty="0"/>
          </a:p>
        </p:txBody>
      </p:sp>
      <p:sp>
        <p:nvSpPr>
          <p:cNvPr id="5" name="TextBox 4"/>
          <p:cNvSpPr txBox="1"/>
          <p:nvPr/>
        </p:nvSpPr>
        <p:spPr>
          <a:xfrm>
            <a:off x="5105400" y="5359223"/>
            <a:ext cx="3847000" cy="1200329"/>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Generally, the model fits the experimental data well.</a:t>
            </a:r>
            <a:endParaRPr lang="en-US" sz="2400" b="1" dirty="0">
              <a:solidFill>
                <a:srgbClr val="002060"/>
              </a:solidFill>
              <a:latin typeface="Arial" panose="020B0604020202020204" pitchFamily="34" charset="0"/>
              <a:cs typeface="Arial" panose="020B0604020202020204" pitchFamily="34" charset="0"/>
            </a:endParaRPr>
          </a:p>
        </p:txBody>
      </p:sp>
      <p:sp>
        <p:nvSpPr>
          <p:cNvPr id="42" name="TextBox 41"/>
          <p:cNvSpPr txBox="1"/>
          <p:nvPr/>
        </p:nvSpPr>
        <p:spPr>
          <a:xfrm>
            <a:off x="551934" y="5362545"/>
            <a:ext cx="743465" cy="200055"/>
          </a:xfrm>
          <a:prstGeom prst="rect">
            <a:avLst/>
          </a:prstGeom>
          <a:noFill/>
        </p:spPr>
        <p:txBody>
          <a:bodyPr wrap="square" rtlCol="0">
            <a:spAutoFit/>
          </a:bodyPr>
          <a:lstStyle/>
          <a:p>
            <a:r>
              <a:rPr lang="en-US" sz="700" dirty="0" smtClean="0"/>
              <a:t>B&amp;H p=0.1178</a:t>
            </a:r>
            <a:endParaRPr lang="en-US" sz="700" dirty="0"/>
          </a:p>
        </p:txBody>
      </p:sp>
      <p:sp>
        <p:nvSpPr>
          <p:cNvPr id="43" name="TextBox 42"/>
          <p:cNvSpPr txBox="1"/>
          <p:nvPr/>
        </p:nvSpPr>
        <p:spPr>
          <a:xfrm>
            <a:off x="2057398" y="5359223"/>
            <a:ext cx="743465" cy="200055"/>
          </a:xfrm>
          <a:prstGeom prst="rect">
            <a:avLst/>
          </a:prstGeom>
          <a:noFill/>
        </p:spPr>
        <p:txBody>
          <a:bodyPr wrap="square" rtlCol="0">
            <a:spAutoFit/>
          </a:bodyPr>
          <a:lstStyle/>
          <a:p>
            <a:r>
              <a:rPr lang="en-US" sz="700" dirty="0" smtClean="0"/>
              <a:t>B&amp;H p=0.0003</a:t>
            </a:r>
            <a:endParaRPr lang="en-US" sz="700" dirty="0"/>
          </a:p>
        </p:txBody>
      </p:sp>
      <p:sp>
        <p:nvSpPr>
          <p:cNvPr id="44" name="TextBox 43"/>
          <p:cNvSpPr txBox="1"/>
          <p:nvPr/>
        </p:nvSpPr>
        <p:spPr>
          <a:xfrm>
            <a:off x="3696890" y="5356138"/>
            <a:ext cx="743465" cy="200055"/>
          </a:xfrm>
          <a:prstGeom prst="rect">
            <a:avLst/>
          </a:prstGeom>
          <a:noFill/>
        </p:spPr>
        <p:txBody>
          <a:bodyPr wrap="square" rtlCol="0">
            <a:spAutoFit/>
          </a:bodyPr>
          <a:lstStyle/>
          <a:p>
            <a:r>
              <a:rPr lang="en-US" sz="700" dirty="0" smtClean="0"/>
              <a:t>B&amp;H p=0.0086</a:t>
            </a:r>
            <a:endParaRPr lang="en-US" sz="700" dirty="0"/>
          </a:p>
        </p:txBody>
      </p:sp>
    </p:spTree>
    <p:extLst>
      <p:ext uri="{BB962C8B-B14F-4D97-AF65-F5344CB8AC3E}">
        <p14:creationId xmlns:p14="http://schemas.microsoft.com/office/powerpoint/2010/main" val="286752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descr="J:\GRNmapTesting\wt_alone_2014b\figure_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6" r="21865"/>
          <a:stretch/>
        </p:blipFill>
        <p:spPr bwMode="auto">
          <a:xfrm>
            <a:off x="7580024" y="3573308"/>
            <a:ext cx="151698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J:\GRNmapTesting\wt_alone_2014b\figure_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01" r="22425"/>
          <a:stretch/>
        </p:blipFill>
        <p:spPr bwMode="auto">
          <a:xfrm>
            <a:off x="85713" y="5257800"/>
            <a:ext cx="149415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GRNmapTesting\wt_alone_2014b\figure_2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33" r="22556"/>
          <a:stretch/>
        </p:blipFill>
        <p:spPr bwMode="auto">
          <a:xfrm>
            <a:off x="1613364" y="5264989"/>
            <a:ext cx="149290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GRNmapTesting\wt_alone_2014b\figure_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4" r="27021"/>
          <a:stretch/>
        </p:blipFill>
        <p:spPr bwMode="auto">
          <a:xfrm>
            <a:off x="3226270" y="5264989"/>
            <a:ext cx="145372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J:\GRNmapTesting\wt_alone_2014b\figure_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41" r="22842"/>
          <a:stretch/>
        </p:blipFill>
        <p:spPr bwMode="auto">
          <a:xfrm>
            <a:off x="32677" y="3596260"/>
            <a:ext cx="1480953"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J:\GRNmapTesting\wt_alone_2014b\figure_1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85" r="22407"/>
          <a:stretch/>
        </p:blipFill>
        <p:spPr bwMode="auto">
          <a:xfrm>
            <a:off x="1541747" y="3596260"/>
            <a:ext cx="150488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GRNmapTesting\wt_alone_2014b\figure_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27" r="22065"/>
          <a:stretch/>
        </p:blipFill>
        <p:spPr bwMode="auto">
          <a:xfrm>
            <a:off x="3073348" y="3577569"/>
            <a:ext cx="148882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J:\GRNmapTesting\wt_alone_2014b\figure_1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85" r="23006"/>
          <a:stretch/>
        </p:blipFill>
        <p:spPr bwMode="auto">
          <a:xfrm>
            <a:off x="4556604" y="3577569"/>
            <a:ext cx="148079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J:\GRNmapTesting\wt_alone_2014b\figure_17.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55" r="22117"/>
          <a:stretch/>
        </p:blipFill>
        <p:spPr bwMode="auto">
          <a:xfrm>
            <a:off x="6104310" y="3573308"/>
            <a:ext cx="1495245"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GRNmapTesting\wt_alone_2014b\figure_7.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609" r="23064"/>
          <a:stretch/>
        </p:blipFill>
        <p:spPr bwMode="auto">
          <a:xfrm>
            <a:off x="12549" y="1844135"/>
            <a:ext cx="1475117"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J:\GRNmapTesting\wt_alone_2014b\figure_8.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542" r="22846"/>
          <a:stretch/>
        </p:blipFill>
        <p:spPr bwMode="auto">
          <a:xfrm>
            <a:off x="1541747" y="1849824"/>
            <a:ext cx="1460741"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GRNmapTesting\wt_alone_2014b\figure_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23" r="21650"/>
          <a:stretch/>
        </p:blipFill>
        <p:spPr bwMode="auto">
          <a:xfrm>
            <a:off x="3039501" y="1844135"/>
            <a:ext cx="1485159"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J:\GRNmapTesting\wt_alone_2014b\figure_10.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735" r="21581"/>
          <a:stretch/>
        </p:blipFill>
        <p:spPr bwMode="auto">
          <a:xfrm>
            <a:off x="4512362" y="1854137"/>
            <a:ext cx="154265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J:\GRNmapTesting\wt_alone_2014b\figure_11.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749" r="21595"/>
          <a:stretch/>
        </p:blipFill>
        <p:spPr bwMode="auto">
          <a:xfrm>
            <a:off x="6104310" y="1844135"/>
            <a:ext cx="152197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J:\GRNmapTesting\wt_alone_2014b\figure_1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180" r="22355"/>
          <a:stretch/>
        </p:blipFill>
        <p:spPr bwMode="auto">
          <a:xfrm>
            <a:off x="7614261" y="1844135"/>
            <a:ext cx="1497989"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GRNmapTesting\wt_alone_2014b\figure_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22683"/>
          <a:stretch/>
        </p:blipFill>
        <p:spPr bwMode="auto">
          <a:xfrm>
            <a:off x="-72022" y="138953"/>
            <a:ext cx="1555376"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GRNmapTesting\wt_alone_2014b\figure_2.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652" r="22950"/>
          <a:stretch/>
        </p:blipFill>
        <p:spPr bwMode="auto">
          <a:xfrm>
            <a:off x="1483354" y="126253"/>
            <a:ext cx="149665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GRNmapTesting\wt_alone_2014b\figure_3.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064" r="21881"/>
          <a:stretch/>
        </p:blipFill>
        <p:spPr bwMode="auto">
          <a:xfrm>
            <a:off x="3002488" y="138953"/>
            <a:ext cx="150987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J:\GRNmapTesting\wt_alone_2014b\figure_4.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23024"/>
          <a:stretch/>
        </p:blipFill>
        <p:spPr bwMode="auto">
          <a:xfrm>
            <a:off x="4489880" y="124236"/>
            <a:ext cx="1548508"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GRNmapTesting\wt_alone_2014b\figure_5.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22905"/>
          <a:stretch/>
        </p:blipFill>
        <p:spPr bwMode="auto">
          <a:xfrm>
            <a:off x="6038388" y="126253"/>
            <a:ext cx="1550895"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GRNmapTesting\wt_alone_2014b\figure_6.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421" r="22712"/>
          <a:stretch/>
        </p:blipFill>
        <p:spPr bwMode="auto">
          <a:xfrm>
            <a:off x="7626284" y="136936"/>
            <a:ext cx="1485966"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935" y="228600"/>
            <a:ext cx="743465" cy="200055"/>
          </a:xfrm>
          <a:prstGeom prst="rect">
            <a:avLst/>
          </a:prstGeom>
          <a:noFill/>
        </p:spPr>
        <p:txBody>
          <a:bodyPr wrap="square" rtlCol="0">
            <a:spAutoFit/>
          </a:bodyPr>
          <a:lstStyle/>
          <a:p>
            <a:r>
              <a:rPr lang="en-US" sz="700" dirty="0" smtClean="0"/>
              <a:t>B&amp;H p=0.8702</a:t>
            </a:r>
            <a:endParaRPr lang="en-US" sz="700" dirty="0"/>
          </a:p>
        </p:txBody>
      </p:sp>
      <p:sp>
        <p:nvSpPr>
          <p:cNvPr id="12" name="TextBox 11"/>
          <p:cNvSpPr txBox="1"/>
          <p:nvPr/>
        </p:nvSpPr>
        <p:spPr>
          <a:xfrm>
            <a:off x="2057399" y="228600"/>
            <a:ext cx="743465" cy="200055"/>
          </a:xfrm>
          <a:prstGeom prst="rect">
            <a:avLst/>
          </a:prstGeom>
          <a:noFill/>
        </p:spPr>
        <p:txBody>
          <a:bodyPr wrap="square" rtlCol="0">
            <a:spAutoFit/>
          </a:bodyPr>
          <a:lstStyle/>
          <a:p>
            <a:r>
              <a:rPr lang="en-US" sz="700" dirty="0" smtClean="0"/>
              <a:t>B&amp;H p=0.7161</a:t>
            </a:r>
            <a:endParaRPr lang="en-US" sz="700" dirty="0"/>
          </a:p>
        </p:txBody>
      </p:sp>
      <p:sp>
        <p:nvSpPr>
          <p:cNvPr id="13" name="TextBox 12"/>
          <p:cNvSpPr txBox="1"/>
          <p:nvPr/>
        </p:nvSpPr>
        <p:spPr>
          <a:xfrm>
            <a:off x="3505200" y="228599"/>
            <a:ext cx="743465" cy="200055"/>
          </a:xfrm>
          <a:prstGeom prst="rect">
            <a:avLst/>
          </a:prstGeom>
          <a:noFill/>
        </p:spPr>
        <p:txBody>
          <a:bodyPr wrap="square" rtlCol="0">
            <a:spAutoFit/>
          </a:bodyPr>
          <a:lstStyle/>
          <a:p>
            <a:r>
              <a:rPr lang="en-US" sz="700" dirty="0" smtClean="0"/>
              <a:t>B&amp;H p=0.0642</a:t>
            </a:r>
            <a:endParaRPr lang="en-US" sz="700" dirty="0"/>
          </a:p>
        </p:txBody>
      </p:sp>
      <p:sp>
        <p:nvSpPr>
          <p:cNvPr id="14" name="TextBox 13"/>
          <p:cNvSpPr txBox="1"/>
          <p:nvPr/>
        </p:nvSpPr>
        <p:spPr>
          <a:xfrm>
            <a:off x="5105400" y="228598"/>
            <a:ext cx="743465" cy="200055"/>
          </a:xfrm>
          <a:prstGeom prst="rect">
            <a:avLst/>
          </a:prstGeom>
          <a:noFill/>
        </p:spPr>
        <p:txBody>
          <a:bodyPr wrap="square" rtlCol="0">
            <a:spAutoFit/>
          </a:bodyPr>
          <a:lstStyle/>
          <a:p>
            <a:r>
              <a:rPr lang="en-US" sz="700" dirty="0" smtClean="0"/>
              <a:t>B&amp;H p=0.4454</a:t>
            </a:r>
            <a:endParaRPr lang="en-US" sz="700" dirty="0"/>
          </a:p>
        </p:txBody>
      </p:sp>
      <p:sp>
        <p:nvSpPr>
          <p:cNvPr id="15" name="TextBox 14"/>
          <p:cNvSpPr txBox="1"/>
          <p:nvPr/>
        </p:nvSpPr>
        <p:spPr>
          <a:xfrm>
            <a:off x="6629400" y="243902"/>
            <a:ext cx="743465" cy="200055"/>
          </a:xfrm>
          <a:prstGeom prst="rect">
            <a:avLst/>
          </a:prstGeom>
          <a:noFill/>
        </p:spPr>
        <p:txBody>
          <a:bodyPr wrap="square" rtlCol="0">
            <a:spAutoFit/>
          </a:bodyPr>
          <a:lstStyle/>
          <a:p>
            <a:r>
              <a:rPr lang="en-US" sz="700" dirty="0" smtClean="0"/>
              <a:t>B&amp;H p=0.1274</a:t>
            </a:r>
            <a:endParaRPr lang="en-US" sz="700" dirty="0"/>
          </a:p>
        </p:txBody>
      </p:sp>
      <p:sp>
        <p:nvSpPr>
          <p:cNvPr id="16" name="TextBox 15"/>
          <p:cNvSpPr txBox="1"/>
          <p:nvPr/>
        </p:nvSpPr>
        <p:spPr>
          <a:xfrm>
            <a:off x="8077200" y="243902"/>
            <a:ext cx="743465" cy="200055"/>
          </a:xfrm>
          <a:prstGeom prst="rect">
            <a:avLst/>
          </a:prstGeom>
          <a:noFill/>
        </p:spPr>
        <p:txBody>
          <a:bodyPr wrap="square" rtlCol="0">
            <a:spAutoFit/>
          </a:bodyPr>
          <a:lstStyle/>
          <a:p>
            <a:r>
              <a:rPr lang="en-US" sz="700" dirty="0" smtClean="0"/>
              <a:t>B&amp;H p=0.4125</a:t>
            </a:r>
            <a:endParaRPr lang="en-US" sz="700" dirty="0"/>
          </a:p>
        </p:txBody>
      </p:sp>
      <p:sp>
        <p:nvSpPr>
          <p:cNvPr id="23" name="TextBox 22"/>
          <p:cNvSpPr txBox="1"/>
          <p:nvPr/>
        </p:nvSpPr>
        <p:spPr>
          <a:xfrm>
            <a:off x="457199" y="1928826"/>
            <a:ext cx="743465" cy="200055"/>
          </a:xfrm>
          <a:prstGeom prst="rect">
            <a:avLst/>
          </a:prstGeom>
          <a:noFill/>
        </p:spPr>
        <p:txBody>
          <a:bodyPr wrap="square" rtlCol="0">
            <a:spAutoFit/>
          </a:bodyPr>
          <a:lstStyle/>
          <a:p>
            <a:r>
              <a:rPr lang="en-US" sz="700" dirty="0" smtClean="0"/>
              <a:t>B&amp;H p=0.1539</a:t>
            </a:r>
            <a:endParaRPr lang="en-US" sz="700" dirty="0"/>
          </a:p>
        </p:txBody>
      </p:sp>
      <p:sp>
        <p:nvSpPr>
          <p:cNvPr id="24" name="TextBox 23"/>
          <p:cNvSpPr txBox="1"/>
          <p:nvPr/>
        </p:nvSpPr>
        <p:spPr>
          <a:xfrm>
            <a:off x="1981199" y="1928824"/>
            <a:ext cx="743465" cy="200055"/>
          </a:xfrm>
          <a:prstGeom prst="rect">
            <a:avLst/>
          </a:prstGeom>
          <a:noFill/>
        </p:spPr>
        <p:txBody>
          <a:bodyPr wrap="square" rtlCol="0">
            <a:spAutoFit/>
          </a:bodyPr>
          <a:lstStyle/>
          <a:p>
            <a:r>
              <a:rPr lang="en-US" sz="700" dirty="0" smtClean="0"/>
              <a:t>B&amp;H p=0.0409</a:t>
            </a:r>
            <a:endParaRPr lang="en-US" sz="700" dirty="0"/>
          </a:p>
        </p:txBody>
      </p:sp>
      <p:sp>
        <p:nvSpPr>
          <p:cNvPr id="25" name="TextBox 24"/>
          <p:cNvSpPr txBox="1"/>
          <p:nvPr/>
        </p:nvSpPr>
        <p:spPr>
          <a:xfrm>
            <a:off x="5445756" y="1886725"/>
            <a:ext cx="743465" cy="200055"/>
          </a:xfrm>
          <a:prstGeom prst="rect">
            <a:avLst/>
          </a:prstGeom>
          <a:noFill/>
        </p:spPr>
        <p:txBody>
          <a:bodyPr wrap="square" rtlCol="0">
            <a:spAutoFit/>
          </a:bodyPr>
          <a:lstStyle/>
          <a:p>
            <a:r>
              <a:rPr lang="en-US" sz="700" dirty="0" smtClean="0"/>
              <a:t>B&amp;H p=0.0101</a:t>
            </a:r>
            <a:endParaRPr lang="en-US" sz="700" dirty="0"/>
          </a:p>
        </p:txBody>
      </p:sp>
      <p:sp>
        <p:nvSpPr>
          <p:cNvPr id="26" name="TextBox 25"/>
          <p:cNvSpPr txBox="1"/>
          <p:nvPr/>
        </p:nvSpPr>
        <p:spPr>
          <a:xfrm>
            <a:off x="3505199" y="1928825"/>
            <a:ext cx="743465" cy="200055"/>
          </a:xfrm>
          <a:prstGeom prst="rect">
            <a:avLst/>
          </a:prstGeom>
          <a:noFill/>
        </p:spPr>
        <p:txBody>
          <a:bodyPr wrap="square" rtlCol="0">
            <a:spAutoFit/>
          </a:bodyPr>
          <a:lstStyle/>
          <a:p>
            <a:r>
              <a:rPr lang="en-US" sz="700" dirty="0" smtClean="0"/>
              <a:t>B&amp;H p=0.6387</a:t>
            </a:r>
            <a:endParaRPr lang="en-US" sz="700" dirty="0"/>
          </a:p>
        </p:txBody>
      </p:sp>
      <p:sp>
        <p:nvSpPr>
          <p:cNvPr id="27" name="TextBox 26"/>
          <p:cNvSpPr txBox="1"/>
          <p:nvPr/>
        </p:nvSpPr>
        <p:spPr>
          <a:xfrm>
            <a:off x="6553200" y="1924987"/>
            <a:ext cx="743465" cy="200055"/>
          </a:xfrm>
          <a:prstGeom prst="rect">
            <a:avLst/>
          </a:prstGeom>
          <a:noFill/>
        </p:spPr>
        <p:txBody>
          <a:bodyPr wrap="square" rtlCol="0">
            <a:spAutoFit/>
          </a:bodyPr>
          <a:lstStyle/>
          <a:p>
            <a:r>
              <a:rPr lang="en-US" sz="700" dirty="0" smtClean="0"/>
              <a:t>B&amp;H p=0.5240</a:t>
            </a:r>
            <a:endParaRPr lang="en-US" sz="700" dirty="0"/>
          </a:p>
        </p:txBody>
      </p:sp>
      <p:sp>
        <p:nvSpPr>
          <p:cNvPr id="28" name="TextBox 27"/>
          <p:cNvSpPr txBox="1"/>
          <p:nvPr/>
        </p:nvSpPr>
        <p:spPr>
          <a:xfrm>
            <a:off x="8099612" y="1926905"/>
            <a:ext cx="743465" cy="200055"/>
          </a:xfrm>
          <a:prstGeom prst="rect">
            <a:avLst/>
          </a:prstGeom>
          <a:noFill/>
        </p:spPr>
        <p:txBody>
          <a:bodyPr wrap="square" rtlCol="0">
            <a:spAutoFit/>
          </a:bodyPr>
          <a:lstStyle/>
          <a:p>
            <a:r>
              <a:rPr lang="en-US" sz="700" dirty="0" smtClean="0"/>
              <a:t>B&amp;H p=0.1028</a:t>
            </a:r>
            <a:endParaRPr lang="en-US" sz="700" dirty="0"/>
          </a:p>
        </p:txBody>
      </p:sp>
      <p:sp>
        <p:nvSpPr>
          <p:cNvPr id="35" name="TextBox 34"/>
          <p:cNvSpPr txBox="1"/>
          <p:nvPr/>
        </p:nvSpPr>
        <p:spPr>
          <a:xfrm>
            <a:off x="457200" y="3639434"/>
            <a:ext cx="743465" cy="200055"/>
          </a:xfrm>
          <a:prstGeom prst="rect">
            <a:avLst/>
          </a:prstGeom>
          <a:noFill/>
        </p:spPr>
        <p:txBody>
          <a:bodyPr wrap="square" rtlCol="0">
            <a:spAutoFit/>
          </a:bodyPr>
          <a:lstStyle/>
          <a:p>
            <a:r>
              <a:rPr lang="en-US" sz="700" dirty="0" smtClean="0"/>
              <a:t>B&amp;H p=0.4275</a:t>
            </a:r>
            <a:endParaRPr lang="en-US" sz="700" dirty="0"/>
          </a:p>
        </p:txBody>
      </p:sp>
      <p:sp>
        <p:nvSpPr>
          <p:cNvPr id="36" name="TextBox 35"/>
          <p:cNvSpPr txBox="1"/>
          <p:nvPr/>
        </p:nvSpPr>
        <p:spPr>
          <a:xfrm>
            <a:off x="2008093" y="3626222"/>
            <a:ext cx="743465" cy="200055"/>
          </a:xfrm>
          <a:prstGeom prst="rect">
            <a:avLst/>
          </a:prstGeom>
          <a:noFill/>
        </p:spPr>
        <p:txBody>
          <a:bodyPr wrap="square" rtlCol="0">
            <a:spAutoFit/>
          </a:bodyPr>
          <a:lstStyle/>
          <a:p>
            <a:r>
              <a:rPr lang="en-US" sz="700" dirty="0" smtClean="0"/>
              <a:t>B&amp;H p=0.0017</a:t>
            </a:r>
            <a:endParaRPr lang="en-US" sz="700" dirty="0"/>
          </a:p>
        </p:txBody>
      </p:sp>
      <p:sp>
        <p:nvSpPr>
          <p:cNvPr id="37" name="TextBox 36"/>
          <p:cNvSpPr txBox="1"/>
          <p:nvPr/>
        </p:nvSpPr>
        <p:spPr>
          <a:xfrm>
            <a:off x="3581400" y="3626221"/>
            <a:ext cx="743465" cy="200055"/>
          </a:xfrm>
          <a:prstGeom prst="rect">
            <a:avLst/>
          </a:prstGeom>
          <a:noFill/>
        </p:spPr>
        <p:txBody>
          <a:bodyPr wrap="square" rtlCol="0">
            <a:spAutoFit/>
          </a:bodyPr>
          <a:lstStyle/>
          <a:p>
            <a:r>
              <a:rPr lang="en-US" sz="700" dirty="0" smtClean="0"/>
              <a:t>B&amp;H p=0.0228</a:t>
            </a:r>
            <a:endParaRPr lang="en-US" sz="700" dirty="0"/>
          </a:p>
        </p:txBody>
      </p:sp>
      <p:sp>
        <p:nvSpPr>
          <p:cNvPr id="38" name="TextBox 37"/>
          <p:cNvSpPr txBox="1"/>
          <p:nvPr/>
        </p:nvSpPr>
        <p:spPr>
          <a:xfrm>
            <a:off x="4953000" y="3615607"/>
            <a:ext cx="743465" cy="200055"/>
          </a:xfrm>
          <a:prstGeom prst="rect">
            <a:avLst/>
          </a:prstGeom>
          <a:noFill/>
        </p:spPr>
        <p:txBody>
          <a:bodyPr wrap="square" rtlCol="0">
            <a:spAutoFit/>
          </a:bodyPr>
          <a:lstStyle/>
          <a:p>
            <a:r>
              <a:rPr lang="en-US" sz="700" dirty="0" smtClean="0"/>
              <a:t>B&amp;H p=0.1330</a:t>
            </a:r>
          </a:p>
        </p:txBody>
      </p:sp>
      <p:sp>
        <p:nvSpPr>
          <p:cNvPr id="39" name="TextBox 38"/>
          <p:cNvSpPr txBox="1"/>
          <p:nvPr/>
        </p:nvSpPr>
        <p:spPr>
          <a:xfrm>
            <a:off x="6553200" y="3600744"/>
            <a:ext cx="743465" cy="200055"/>
          </a:xfrm>
          <a:prstGeom prst="rect">
            <a:avLst/>
          </a:prstGeom>
          <a:noFill/>
        </p:spPr>
        <p:txBody>
          <a:bodyPr wrap="square" rtlCol="0">
            <a:spAutoFit/>
          </a:bodyPr>
          <a:lstStyle/>
          <a:p>
            <a:r>
              <a:rPr lang="en-US" sz="700" dirty="0" smtClean="0"/>
              <a:t>B&amp;H p=0.6046</a:t>
            </a:r>
            <a:endParaRPr lang="en-US" sz="700" dirty="0"/>
          </a:p>
        </p:txBody>
      </p:sp>
      <p:sp>
        <p:nvSpPr>
          <p:cNvPr id="40" name="TextBox 39"/>
          <p:cNvSpPr txBox="1"/>
          <p:nvPr/>
        </p:nvSpPr>
        <p:spPr>
          <a:xfrm>
            <a:off x="8102487" y="3639433"/>
            <a:ext cx="743465" cy="200055"/>
          </a:xfrm>
          <a:prstGeom prst="rect">
            <a:avLst/>
          </a:prstGeom>
          <a:noFill/>
        </p:spPr>
        <p:txBody>
          <a:bodyPr wrap="square" rtlCol="0">
            <a:spAutoFit/>
          </a:bodyPr>
          <a:lstStyle/>
          <a:p>
            <a:r>
              <a:rPr lang="en-US" sz="700" dirty="0" smtClean="0"/>
              <a:t>B&amp;H p=0.6367</a:t>
            </a:r>
            <a:endParaRPr lang="en-US" sz="700" dirty="0"/>
          </a:p>
        </p:txBody>
      </p:sp>
      <p:sp>
        <p:nvSpPr>
          <p:cNvPr id="42" name="TextBox 41"/>
          <p:cNvSpPr txBox="1"/>
          <p:nvPr/>
        </p:nvSpPr>
        <p:spPr>
          <a:xfrm>
            <a:off x="551934" y="5362545"/>
            <a:ext cx="743465" cy="200055"/>
          </a:xfrm>
          <a:prstGeom prst="rect">
            <a:avLst/>
          </a:prstGeom>
          <a:noFill/>
        </p:spPr>
        <p:txBody>
          <a:bodyPr wrap="square" rtlCol="0">
            <a:spAutoFit/>
          </a:bodyPr>
          <a:lstStyle/>
          <a:p>
            <a:r>
              <a:rPr lang="en-US" sz="700" dirty="0" smtClean="0"/>
              <a:t>B&amp;H p=0.1178</a:t>
            </a:r>
            <a:endParaRPr lang="en-US" sz="700" dirty="0"/>
          </a:p>
        </p:txBody>
      </p:sp>
      <p:sp>
        <p:nvSpPr>
          <p:cNvPr id="43" name="TextBox 42"/>
          <p:cNvSpPr txBox="1"/>
          <p:nvPr/>
        </p:nvSpPr>
        <p:spPr>
          <a:xfrm>
            <a:off x="2057398" y="5359223"/>
            <a:ext cx="743465" cy="200055"/>
          </a:xfrm>
          <a:prstGeom prst="rect">
            <a:avLst/>
          </a:prstGeom>
          <a:noFill/>
        </p:spPr>
        <p:txBody>
          <a:bodyPr wrap="square" rtlCol="0">
            <a:spAutoFit/>
          </a:bodyPr>
          <a:lstStyle/>
          <a:p>
            <a:r>
              <a:rPr lang="en-US" sz="700" dirty="0" smtClean="0"/>
              <a:t>B&amp;H p=0.0003</a:t>
            </a:r>
            <a:endParaRPr lang="en-US" sz="700" dirty="0"/>
          </a:p>
        </p:txBody>
      </p:sp>
      <p:sp>
        <p:nvSpPr>
          <p:cNvPr id="44" name="TextBox 43"/>
          <p:cNvSpPr txBox="1"/>
          <p:nvPr/>
        </p:nvSpPr>
        <p:spPr>
          <a:xfrm>
            <a:off x="3696890" y="5356138"/>
            <a:ext cx="743465" cy="200055"/>
          </a:xfrm>
          <a:prstGeom prst="rect">
            <a:avLst/>
          </a:prstGeom>
          <a:noFill/>
        </p:spPr>
        <p:txBody>
          <a:bodyPr wrap="square" rtlCol="0">
            <a:spAutoFit/>
          </a:bodyPr>
          <a:lstStyle/>
          <a:p>
            <a:r>
              <a:rPr lang="en-US" sz="700" dirty="0" smtClean="0"/>
              <a:t>B&amp;H p=0.0086</a:t>
            </a:r>
            <a:endParaRPr lang="en-US" sz="700" dirty="0"/>
          </a:p>
        </p:txBody>
      </p:sp>
      <p:sp>
        <p:nvSpPr>
          <p:cNvPr id="2" name="Rectangle 1"/>
          <p:cNvSpPr/>
          <p:nvPr/>
        </p:nvSpPr>
        <p:spPr>
          <a:xfrm>
            <a:off x="1483354" y="3581543"/>
            <a:ext cx="1674322" cy="152347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105400" y="5359223"/>
            <a:ext cx="3847000" cy="1200329"/>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Generally, the model fits the experimental data well.</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160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 y="-267694"/>
            <a:ext cx="8915400" cy="1143000"/>
          </a:xfrm>
        </p:spPr>
        <p:txBody>
          <a:bodyPr>
            <a:normAutofit/>
          </a:bodyPr>
          <a:lstStyle/>
          <a:p>
            <a:r>
              <a:rPr lang="en-US" sz="2400" b="1" dirty="0" smtClean="0">
                <a:solidFill>
                  <a:srgbClr val="002060"/>
                </a:solidFill>
                <a:latin typeface="Arial" panose="020B0604020202020204" pitchFamily="34" charset="0"/>
                <a:cs typeface="Arial" panose="020B0604020202020204" pitchFamily="34" charset="0"/>
              </a:rPr>
              <a:t>PHD1 Has </a:t>
            </a:r>
            <a:r>
              <a:rPr lang="en-US" sz="2400" b="1" dirty="0" smtClean="0">
                <a:solidFill>
                  <a:srgbClr val="002060"/>
                </a:solidFill>
                <a:latin typeface="Arial" panose="020B0604020202020204" pitchFamily="34" charset="0"/>
                <a:cs typeface="Arial" panose="020B0604020202020204" pitchFamily="34" charset="0"/>
              </a:rPr>
              <a:t>Significant Dynamics and a Good Fit in the Model</a:t>
            </a:r>
            <a:endParaRPr lang="en-US" sz="2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828800" y="685800"/>
            <a:ext cx="61722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Regulators: PHD1, CIN5, FHL1, SKN7, SKO1, SWI4, SWI6 </a:t>
            </a:r>
            <a:endParaRPr lang="en-US" sz="1600" b="1" dirty="0">
              <a:latin typeface="Arial" panose="020B0604020202020204" pitchFamily="34" charset="0"/>
              <a:cs typeface="Arial" panose="020B0604020202020204" pitchFamily="34" charset="0"/>
            </a:endParaRPr>
          </a:p>
        </p:txBody>
      </p:sp>
      <p:pic>
        <p:nvPicPr>
          <p:cNvPr id="5" name="Picture 15" descr="J:\GRNmapTesting\wt_alone_2014b\figure_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5" r="22407"/>
          <a:stretch/>
        </p:blipFill>
        <p:spPr bwMode="auto">
          <a:xfrm>
            <a:off x="4734226" y="1176019"/>
            <a:ext cx="3647774" cy="36571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8400" y="1427065"/>
            <a:ext cx="135914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B&amp;H p=0.0017</a:t>
            </a:r>
            <a:endParaRPr lang="en-US" sz="1000" b="1" dirty="0">
              <a:latin typeface="Arial" panose="020B0604020202020204" pitchFamily="34" charset="0"/>
              <a:cs typeface="Arial" panose="020B0604020202020204" pitchFamily="34" charset="0"/>
            </a:endParaRPr>
          </a:p>
        </p:txBody>
      </p:sp>
      <p:pic>
        <p:nvPicPr>
          <p:cNvPr id="7" name="Picture 15" descr="J:\GRNmapTesting\wt_alone_2014b\figure_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5" r="22407"/>
          <a:stretch/>
        </p:blipFill>
        <p:spPr bwMode="auto">
          <a:xfrm>
            <a:off x="-7595" y="634720"/>
            <a:ext cx="1304330" cy="1307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5609" y="767211"/>
            <a:ext cx="743465" cy="307777"/>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p=0.0017</a:t>
            </a:r>
            <a:endParaRPr lang="en-US" sz="700" dirty="0">
              <a:latin typeface="Arial" panose="020B0604020202020204" pitchFamily="34" charset="0"/>
              <a:cs typeface="Arial" panose="020B0604020202020204" pitchFamily="34" charset="0"/>
            </a:endParaRPr>
          </a:p>
        </p:txBody>
      </p:sp>
      <p:pic>
        <p:nvPicPr>
          <p:cNvPr id="9" name="Picture 4" descr="J:\GRNmapTesting\wt_alone_2014b\figure_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64" r="21881"/>
          <a:stretch/>
        </p:blipFill>
        <p:spPr bwMode="auto">
          <a:xfrm>
            <a:off x="1384147" y="1505781"/>
            <a:ext cx="1292436" cy="12914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00200" y="1595428"/>
            <a:ext cx="981263"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p=0.0642</a:t>
            </a:r>
            <a:endParaRPr lang="en-US" sz="700" dirty="0">
              <a:latin typeface="Arial" panose="020B0604020202020204" pitchFamily="34" charset="0"/>
              <a:cs typeface="Arial" panose="020B0604020202020204" pitchFamily="34" charset="0"/>
            </a:endParaRPr>
          </a:p>
        </p:txBody>
      </p:sp>
      <p:pic>
        <p:nvPicPr>
          <p:cNvPr id="11" name="Picture 5" descr="J:\GRNmapTesting\wt_alone_2014b\figure_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3024"/>
          <a:stretch/>
        </p:blipFill>
        <p:spPr bwMode="auto">
          <a:xfrm>
            <a:off x="-19318" y="2133600"/>
            <a:ext cx="1329527" cy="1295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4916" y="2255237"/>
            <a:ext cx="1025764"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p=0.4454</a:t>
            </a:r>
            <a:endParaRPr lang="en-US" sz="700" dirty="0">
              <a:latin typeface="Arial" panose="020B0604020202020204" pitchFamily="34" charset="0"/>
              <a:cs typeface="Arial" panose="020B0604020202020204" pitchFamily="34" charset="0"/>
            </a:endParaRPr>
          </a:p>
        </p:txBody>
      </p:sp>
      <p:pic>
        <p:nvPicPr>
          <p:cNvPr id="13" name="Picture 16" descr="J:\GRNmapTesting\wt_alone_2014b\figure_1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27" r="22065"/>
          <a:stretch/>
        </p:blipFill>
        <p:spPr bwMode="auto">
          <a:xfrm>
            <a:off x="1402582" y="3104037"/>
            <a:ext cx="1292436" cy="13097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5550" y="3192303"/>
            <a:ext cx="1204304"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p=0.0228</a:t>
            </a:r>
            <a:endParaRPr lang="en-US" sz="700" dirty="0">
              <a:latin typeface="Arial" panose="020B0604020202020204" pitchFamily="34" charset="0"/>
              <a:cs typeface="Arial" panose="020B0604020202020204" pitchFamily="34" charset="0"/>
            </a:endParaRPr>
          </a:p>
        </p:txBody>
      </p:sp>
      <p:pic>
        <p:nvPicPr>
          <p:cNvPr id="15" name="Picture 17" descr="J:\GRNmapTesting\wt_alone_2014b\figure_1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85" r="23006"/>
          <a:stretch/>
        </p:blipFill>
        <p:spPr bwMode="auto">
          <a:xfrm>
            <a:off x="74880" y="3963051"/>
            <a:ext cx="1256679" cy="12804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4917" y="4041944"/>
            <a:ext cx="903248"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p=0.1330</a:t>
            </a:r>
          </a:p>
        </p:txBody>
      </p:sp>
      <p:pic>
        <p:nvPicPr>
          <p:cNvPr id="17" name="Picture 23" descr="J:\GRNmapTesting\wt_alone_2014b\figure_18.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26" r="21865"/>
          <a:stretch/>
        </p:blipFill>
        <p:spPr bwMode="auto">
          <a:xfrm>
            <a:off x="1344548" y="4699279"/>
            <a:ext cx="1319488" cy="13123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51631" y="4808152"/>
            <a:ext cx="929832"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p=0.6367</a:t>
            </a:r>
            <a:endParaRPr lang="en-US" sz="700" dirty="0">
              <a:latin typeface="Arial" panose="020B0604020202020204" pitchFamily="34" charset="0"/>
              <a:cs typeface="Arial" panose="020B0604020202020204" pitchFamily="34" charset="0"/>
            </a:endParaRPr>
          </a:p>
        </p:txBody>
      </p:sp>
      <p:pic>
        <p:nvPicPr>
          <p:cNvPr id="19" name="Picture 20" descr="J:\GRNmapTesting\wt_alone_2014b\figure_1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01" r="22425"/>
          <a:stretch/>
        </p:blipFill>
        <p:spPr bwMode="auto">
          <a:xfrm>
            <a:off x="7861" y="5471783"/>
            <a:ext cx="1297332" cy="13100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4918" y="5576528"/>
            <a:ext cx="942630" cy="200055"/>
          </a:xfrm>
          <a:prstGeom prst="rect">
            <a:avLst/>
          </a:prstGeom>
          <a:noFill/>
        </p:spPr>
        <p:txBody>
          <a:bodyPr wrap="square" rtlCol="0">
            <a:spAutoFit/>
          </a:bodyPr>
          <a:lstStyle/>
          <a:p>
            <a:r>
              <a:rPr lang="en-US" sz="700" dirty="0" smtClean="0">
                <a:latin typeface="Arial" panose="020B0604020202020204" pitchFamily="34" charset="0"/>
                <a:cs typeface="Arial" panose="020B0604020202020204" pitchFamily="34" charset="0"/>
              </a:rPr>
              <a:t>B&amp;H p=0.1178</a:t>
            </a:r>
            <a:endParaRPr lang="en-US" sz="700" dirty="0">
              <a:latin typeface="Arial" panose="020B0604020202020204" pitchFamily="34" charset="0"/>
              <a:cs typeface="Arial" panose="020B0604020202020204" pitchFamily="34" charset="0"/>
            </a:endParaRPr>
          </a:p>
        </p:txBody>
      </p:sp>
      <p:sp>
        <p:nvSpPr>
          <p:cNvPr id="21" name="TextBox 20"/>
          <p:cNvSpPr txBox="1"/>
          <p:nvPr/>
        </p:nvSpPr>
        <p:spPr>
          <a:xfrm>
            <a:off x="2678622" y="1119288"/>
            <a:ext cx="2092359"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0.16</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2719052" y="1869765"/>
            <a:ext cx="175965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-0.28</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2719052" y="2762976"/>
            <a:ext cx="1742069"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0.062</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2745713" y="5086011"/>
            <a:ext cx="2262151"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0.16</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2746060" y="3511684"/>
            <a:ext cx="175965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-0.10</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2746060" y="4327730"/>
            <a:ext cx="2092359"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0.085</a:t>
            </a:r>
            <a:endParaRPr lang="en-US" sz="1400" b="1" dirty="0">
              <a:latin typeface="Arial" panose="020B0604020202020204" pitchFamily="34" charset="0"/>
              <a:cs typeface="Arial" panose="020B0604020202020204" pitchFamily="34" charset="0"/>
            </a:endParaRPr>
          </a:p>
        </p:txBody>
      </p:sp>
      <p:sp>
        <p:nvSpPr>
          <p:cNvPr id="27" name="TextBox 26"/>
          <p:cNvSpPr txBox="1"/>
          <p:nvPr/>
        </p:nvSpPr>
        <p:spPr>
          <a:xfrm>
            <a:off x="2746060" y="5910199"/>
            <a:ext cx="2262151"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Weight: 0.14</a:t>
            </a:r>
            <a:endParaRPr lang="en-US" sz="1400" b="1" dirty="0">
              <a:latin typeface="Arial" panose="020B0604020202020204" pitchFamily="34" charset="0"/>
              <a:cs typeface="Arial" panose="020B0604020202020204" pitchFamily="34" charset="0"/>
            </a:endParaRPr>
          </a:p>
        </p:txBody>
      </p:sp>
      <p:sp>
        <p:nvSpPr>
          <p:cNvPr id="30" name="TextBox 29"/>
          <p:cNvSpPr txBox="1"/>
          <p:nvPr/>
        </p:nvSpPr>
        <p:spPr>
          <a:xfrm>
            <a:off x="4525436" y="5086011"/>
            <a:ext cx="4562086"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Most regulators also have significant dynamics, making the weights easier to estimate</a:t>
            </a:r>
          </a:p>
        </p:txBody>
      </p:sp>
      <p:sp>
        <p:nvSpPr>
          <p:cNvPr id="31" name="TextBox 30"/>
          <p:cNvSpPr txBox="1"/>
          <p:nvPr/>
        </p:nvSpPr>
        <p:spPr>
          <a:xfrm>
            <a:off x="2362200" y="6224927"/>
            <a:ext cx="2354298" cy="584775"/>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Total repression: -0.38</a:t>
            </a:r>
            <a:endParaRPr lang="en-US" sz="1600" b="1"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Total activation: 0.61</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75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990600" y="228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002060"/>
                </a:solidFill>
              </a:rPr>
              <a:t>Systems Biology Workflow</a:t>
            </a:r>
          </a:p>
        </p:txBody>
      </p:sp>
      <p:sp>
        <p:nvSpPr>
          <p:cNvPr id="54297"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98" name="TextBox 2"/>
          <p:cNvSpPr txBox="1">
            <a:spLocks noChangeArrowheads="1"/>
          </p:cNvSpPr>
          <p:nvPr/>
        </p:nvSpPr>
        <p:spPr bwMode="auto">
          <a:xfrm>
            <a:off x="3200400" y="1182469"/>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grpSp>
        <p:nvGrpSpPr>
          <p:cNvPr id="54276" name="Group 4"/>
          <p:cNvGrpSpPr>
            <a:grpSpLocks/>
          </p:cNvGrpSpPr>
          <p:nvPr/>
        </p:nvGrpSpPr>
        <p:grpSpPr bwMode="auto">
          <a:xfrm>
            <a:off x="6096000" y="2431802"/>
            <a:ext cx="2328252" cy="1187087"/>
            <a:chOff x="6082608" y="2148234"/>
            <a:chExt cx="2328251" cy="1185695"/>
          </a:xfrm>
        </p:grpSpPr>
        <p:sp>
          <p:nvSpPr>
            <p:cNvPr id="54295" name="Rounded Rectangle 12"/>
            <p:cNvSpPr>
              <a:spLocks noChangeArrowheads="1"/>
            </p:cNvSpPr>
            <p:nvPr/>
          </p:nvSpPr>
          <p:spPr bwMode="auto">
            <a:xfrm>
              <a:off x="6082608" y="2148234"/>
              <a:ext cx="2303462" cy="1185695"/>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96" name="TextBox 5"/>
            <p:cNvSpPr txBox="1">
              <a:spLocks noChangeArrowheads="1"/>
            </p:cNvSpPr>
            <p:nvPr/>
          </p:nvSpPr>
          <p:spPr bwMode="auto">
            <a:xfrm>
              <a:off x="6107397" y="2386482"/>
              <a:ext cx="2303462" cy="64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grpSp>
        <p:nvGrpSpPr>
          <p:cNvPr id="54277" name="Group 5"/>
          <p:cNvGrpSpPr>
            <a:grpSpLocks/>
          </p:cNvGrpSpPr>
          <p:nvPr/>
        </p:nvGrpSpPr>
        <p:grpSpPr bwMode="auto">
          <a:xfrm>
            <a:off x="6096000" y="4387850"/>
            <a:ext cx="2359025" cy="646113"/>
            <a:chOff x="5832765" y="3581399"/>
            <a:chExt cx="2359429" cy="646332"/>
          </a:xfrm>
        </p:grpSpPr>
        <p:sp>
          <p:nvSpPr>
            <p:cNvPr id="54293"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94"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grpSp>
        <p:nvGrpSpPr>
          <p:cNvPr id="54278" name="Group 6"/>
          <p:cNvGrpSpPr>
            <a:grpSpLocks/>
          </p:cNvGrpSpPr>
          <p:nvPr/>
        </p:nvGrpSpPr>
        <p:grpSpPr bwMode="auto">
          <a:xfrm>
            <a:off x="3336925" y="5410200"/>
            <a:ext cx="2312988" cy="646113"/>
            <a:chOff x="6072911" y="4552193"/>
            <a:chExt cx="2313160" cy="646332"/>
          </a:xfrm>
        </p:grpSpPr>
        <p:sp>
          <p:nvSpPr>
            <p:cNvPr id="54291"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92"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sp>
        <p:nvSpPr>
          <p:cNvPr id="54279" name="Rounded Rectangle 11"/>
          <p:cNvSpPr>
            <a:spLocks noChangeArrowheads="1"/>
          </p:cNvSpPr>
          <p:nvPr/>
        </p:nvSpPr>
        <p:spPr bwMode="auto">
          <a:xfrm>
            <a:off x="593725" y="4537075"/>
            <a:ext cx="2508250" cy="358775"/>
          </a:xfrm>
          <a:prstGeom prst="roundRect">
            <a:avLst>
              <a:gd name="adj" fmla="val 16667"/>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80" name="TextBox 8"/>
          <p:cNvSpPr txBox="1">
            <a:spLocks noChangeArrowheads="1"/>
          </p:cNvSpPr>
          <p:nvPr/>
        </p:nvSpPr>
        <p:spPr bwMode="auto">
          <a:xfrm>
            <a:off x="542925" y="4524375"/>
            <a:ext cx="2617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0070C0"/>
                </a:solidFill>
              </a:rPr>
              <a:t>Visualizing the results</a:t>
            </a:r>
          </a:p>
        </p:txBody>
      </p:sp>
      <p:grpSp>
        <p:nvGrpSpPr>
          <p:cNvPr id="54281" name="Group 8"/>
          <p:cNvGrpSpPr>
            <a:grpSpLocks/>
          </p:cNvGrpSpPr>
          <p:nvPr/>
        </p:nvGrpSpPr>
        <p:grpSpPr bwMode="auto">
          <a:xfrm>
            <a:off x="742950" y="2687638"/>
            <a:ext cx="2214563" cy="646112"/>
            <a:chOff x="953818" y="2687598"/>
            <a:chExt cx="2214656" cy="646331"/>
          </a:xfrm>
        </p:grpSpPr>
        <p:sp>
          <p:nvSpPr>
            <p:cNvPr id="54289"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4290"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54288" name="TextBox 2"/>
          <p:cNvSpPr txBox="1">
            <a:spLocks noChangeArrowheads="1"/>
          </p:cNvSpPr>
          <p:nvPr/>
        </p:nvSpPr>
        <p:spPr bwMode="auto">
          <a:xfrm>
            <a:off x="2993372" y="3505834"/>
            <a:ext cx="3040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dirty="0" err="1" smtClean="0">
                <a:solidFill>
                  <a:srgbClr val="FF0000"/>
                </a:solidFill>
              </a:rPr>
              <a:t>Anindita</a:t>
            </a:r>
            <a:r>
              <a:rPr lang="en-US" altLang="en-US" dirty="0" smtClean="0">
                <a:solidFill>
                  <a:srgbClr val="FF0000"/>
                </a:solidFill>
              </a:rPr>
              <a:t> </a:t>
            </a:r>
            <a:r>
              <a:rPr lang="en-US" altLang="en-US" dirty="0" err="1" smtClean="0">
                <a:solidFill>
                  <a:srgbClr val="FF0000"/>
                </a:solidFill>
              </a:rPr>
              <a:t>Varshneya</a:t>
            </a:r>
            <a:endParaRPr lang="en-US" altLang="en-US" dirty="0">
              <a:solidFill>
                <a:srgbClr val="FF0000"/>
              </a:solidFill>
            </a:endParaRPr>
          </a:p>
        </p:txBody>
      </p:sp>
    </p:spTree>
    <p:extLst>
      <p:ext uri="{BB962C8B-B14F-4D97-AF65-F5344CB8AC3E}">
        <p14:creationId xmlns:p14="http://schemas.microsoft.com/office/powerpoint/2010/main" val="218791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solidFill>
                  <a:srgbClr val="000090"/>
                </a:solidFill>
                <a:latin typeface="Arial"/>
                <a:cs typeface="Arial"/>
              </a:rPr>
              <a:t>GRNmap</a:t>
            </a:r>
            <a:r>
              <a:rPr lang="en-US" sz="2800" b="1" dirty="0" smtClean="0">
                <a:solidFill>
                  <a:srgbClr val="000090"/>
                </a:solidFill>
                <a:latin typeface="Arial"/>
                <a:cs typeface="Arial"/>
              </a:rPr>
              <a:t> Produces an Excel Spreadsheet with an Adjacency Matrix Representing the Network</a:t>
            </a:r>
            <a:endParaRPr lang="en-US" sz="2800" b="1" dirty="0">
              <a:solidFill>
                <a:srgbClr val="000090"/>
              </a:solidFill>
              <a:latin typeface="Arial"/>
              <a:cs typeface="Arial"/>
            </a:endParaRPr>
          </a:p>
        </p:txBody>
      </p:sp>
      <p:sp>
        <p:nvSpPr>
          <p:cNvPr id="3" name="Content Placeholder 2"/>
          <p:cNvSpPr>
            <a:spLocks noGrp="1"/>
          </p:cNvSpPr>
          <p:nvPr>
            <p:ph idx="1"/>
          </p:nvPr>
        </p:nvSpPr>
        <p:spPr>
          <a:xfrm>
            <a:off x="457200" y="3334180"/>
            <a:ext cx="8229600" cy="3435615"/>
          </a:xfrm>
        </p:spPr>
        <p:txBody>
          <a:bodyPr>
            <a:noAutofit/>
          </a:bodyPr>
          <a:lstStyle/>
          <a:p>
            <a:pPr marL="0" indent="0">
              <a:buNone/>
            </a:pPr>
            <a:endParaRPr lang="en-US" sz="2400" b="1" dirty="0" smtClean="0">
              <a:latin typeface="Arial"/>
              <a:cs typeface="Arial"/>
            </a:endParaRPr>
          </a:p>
          <a:p>
            <a:r>
              <a:rPr lang="en-US" sz="2400" b="1" dirty="0" smtClean="0">
                <a:latin typeface="Arial"/>
                <a:cs typeface="Arial"/>
              </a:rPr>
              <a:t>0 represents no relationship.</a:t>
            </a:r>
          </a:p>
          <a:p>
            <a:r>
              <a:rPr lang="en-US" sz="2400" b="1" dirty="0" smtClean="0">
                <a:latin typeface="Arial"/>
                <a:cs typeface="Arial"/>
              </a:rPr>
              <a:t>A positive number shows activation.</a:t>
            </a:r>
          </a:p>
          <a:p>
            <a:r>
              <a:rPr lang="en-US" sz="2400" b="1" dirty="0" smtClean="0">
                <a:latin typeface="Arial"/>
                <a:cs typeface="Arial"/>
              </a:rPr>
              <a:t>A negative weight signifies repression.</a:t>
            </a:r>
          </a:p>
          <a:p>
            <a:r>
              <a:rPr lang="en-US" sz="2400" b="1" dirty="0" smtClean="0">
                <a:latin typeface="Arial"/>
                <a:cs typeface="Arial"/>
              </a:rPr>
              <a:t>The magnitude of the weight is the strength of the relationship.</a:t>
            </a:r>
          </a:p>
          <a:p>
            <a:r>
              <a:rPr lang="en-US" sz="2400" b="1" dirty="0" smtClean="0">
                <a:latin typeface="Arial"/>
                <a:cs typeface="Arial"/>
              </a:rPr>
              <a:t>However, </a:t>
            </a:r>
            <a:r>
              <a:rPr lang="en-US" sz="2400" b="1" dirty="0" err="1" smtClean="0">
                <a:latin typeface="Arial"/>
                <a:cs typeface="Arial"/>
              </a:rPr>
              <a:t>GRNmap</a:t>
            </a:r>
            <a:r>
              <a:rPr lang="en-US" sz="2400" b="1" dirty="0" smtClean="0">
                <a:latin typeface="Arial"/>
                <a:cs typeface="Arial"/>
              </a:rPr>
              <a:t> does not generate any visual representation of the Gene Regulatory Network.</a:t>
            </a:r>
            <a:endParaRPr lang="en-US" sz="2400" b="1" dirty="0">
              <a:latin typeface="Arial"/>
              <a:cs typeface="Arial"/>
            </a:endParaRPr>
          </a:p>
          <a:p>
            <a:endParaRPr lang="en-US" sz="2400" dirty="0" smtClean="0">
              <a:latin typeface="Arial"/>
              <a:cs typeface="Arial"/>
            </a:endParaRPr>
          </a:p>
        </p:txBody>
      </p:sp>
      <p:pic>
        <p:nvPicPr>
          <p:cNvPr id="5" name="Picture 4"/>
          <p:cNvPicPr>
            <a:picLocks noChangeAspect="1"/>
          </p:cNvPicPr>
          <p:nvPr/>
        </p:nvPicPr>
        <p:blipFill>
          <a:blip r:embed="rId2"/>
          <a:stretch>
            <a:fillRect/>
          </a:stretch>
        </p:blipFill>
        <p:spPr>
          <a:xfrm>
            <a:off x="0" y="1419500"/>
            <a:ext cx="9144000" cy="2334972"/>
          </a:xfrm>
          <a:prstGeom prst="rect">
            <a:avLst/>
          </a:prstGeom>
        </p:spPr>
      </p:pic>
    </p:spTree>
    <p:extLst>
      <p:ext uri="{BB962C8B-B14F-4D97-AF65-F5344CB8AC3E}">
        <p14:creationId xmlns:p14="http://schemas.microsoft.com/office/powerpoint/2010/main" val="1252563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solidFill>
                  <a:srgbClr val="000090"/>
                </a:solidFill>
                <a:latin typeface="Arial"/>
                <a:cs typeface="Arial"/>
              </a:rPr>
              <a:t>GRNsight</a:t>
            </a:r>
            <a:r>
              <a:rPr lang="en-US" sz="2800" b="1" dirty="0" smtClean="0">
                <a:solidFill>
                  <a:srgbClr val="000090"/>
                </a:solidFill>
                <a:latin typeface="Arial"/>
                <a:cs typeface="Arial"/>
              </a:rPr>
              <a:t> Has Sophisticated Architecture and Follows Open Source Development Practices</a:t>
            </a:r>
            <a:endParaRPr lang="en-US" sz="2800" b="1" dirty="0">
              <a:solidFill>
                <a:srgbClr val="000090"/>
              </a:solidFill>
              <a:latin typeface="Arial"/>
              <a:cs typeface="Arial"/>
            </a:endParaRPr>
          </a:p>
        </p:txBody>
      </p:sp>
      <p:sp>
        <p:nvSpPr>
          <p:cNvPr id="3" name="Content Placeholder 2"/>
          <p:cNvSpPr>
            <a:spLocks noGrp="1"/>
          </p:cNvSpPr>
          <p:nvPr>
            <p:ph idx="1"/>
          </p:nvPr>
        </p:nvSpPr>
        <p:spPr>
          <a:xfrm>
            <a:off x="457200" y="1676400"/>
            <a:ext cx="8229600" cy="5257800"/>
          </a:xfrm>
        </p:spPr>
        <p:txBody>
          <a:bodyPr>
            <a:normAutofit/>
          </a:bodyPr>
          <a:lstStyle/>
          <a:p>
            <a:pPr marL="228600" indent="-228600"/>
            <a:r>
              <a:rPr lang="en-US" sz="2400" b="1" dirty="0" err="1" smtClean="0">
                <a:latin typeface="Arial"/>
                <a:cs typeface="Arial"/>
              </a:rPr>
              <a:t>GRNsight</a:t>
            </a:r>
            <a:r>
              <a:rPr lang="en-US" sz="2400" b="1" dirty="0" smtClean="0">
                <a:latin typeface="Arial"/>
                <a:cs typeface="Arial"/>
              </a:rPr>
              <a:t> has two </a:t>
            </a:r>
            <a:r>
              <a:rPr lang="en-US" sz="2400" b="1" dirty="0" smtClean="0">
                <a:latin typeface="Arial"/>
                <a:cs typeface="Arial"/>
              </a:rPr>
              <a:t>parts a server and a web client.</a:t>
            </a:r>
            <a:endParaRPr lang="en-US" sz="2400" b="1" dirty="0" smtClean="0">
              <a:latin typeface="Arial"/>
              <a:cs typeface="Arial"/>
            </a:endParaRPr>
          </a:p>
          <a:p>
            <a:pPr marL="228600" indent="-228600"/>
            <a:r>
              <a:rPr lang="en-US" sz="2400" b="1" dirty="0" err="1" smtClean="0">
                <a:latin typeface="Arial"/>
                <a:cs typeface="Arial"/>
              </a:rPr>
              <a:t>GRNsight</a:t>
            </a:r>
            <a:r>
              <a:rPr lang="en-US" sz="2400" b="1" dirty="0" smtClean="0">
                <a:latin typeface="Arial"/>
                <a:cs typeface="Arial"/>
              </a:rPr>
              <a:t> </a:t>
            </a:r>
            <a:r>
              <a:rPr lang="en-US" sz="2400" b="1" dirty="0" smtClean="0">
                <a:latin typeface="Arial"/>
                <a:cs typeface="Arial"/>
              </a:rPr>
              <a:t>implementation takes advantage of other open source </a:t>
            </a:r>
            <a:r>
              <a:rPr lang="en-US" sz="2400" b="1" dirty="0" smtClean="0">
                <a:latin typeface="Arial"/>
                <a:cs typeface="Arial"/>
              </a:rPr>
              <a:t>tools, such as D3</a:t>
            </a:r>
            <a:endParaRPr lang="en-US" sz="2400" b="1" dirty="0" smtClean="0">
              <a:latin typeface="Arial"/>
              <a:cs typeface="Arial"/>
            </a:endParaRPr>
          </a:p>
          <a:p>
            <a:pPr marL="236538" indent="-236538">
              <a:buClr>
                <a:schemeClr val="dk1"/>
              </a:buClr>
              <a:buSzPct val="100000"/>
            </a:pPr>
            <a:r>
              <a:rPr lang="en-US" sz="2400" b="1" dirty="0" err="1" smtClean="0">
                <a:latin typeface="Arial"/>
                <a:cs typeface="Arial"/>
              </a:rPr>
              <a:t>GRNsight</a:t>
            </a:r>
            <a:r>
              <a:rPr lang="en-US" sz="2400" b="1" dirty="0" smtClean="0">
                <a:latin typeface="Arial"/>
                <a:cs typeface="Arial"/>
              </a:rPr>
              <a:t> </a:t>
            </a:r>
            <a:r>
              <a:rPr lang="en-US" sz="2400" b="1" dirty="0" smtClean="0">
                <a:latin typeface="Arial"/>
                <a:cs typeface="Arial"/>
              </a:rPr>
              <a:t>follows an open development model using an open source github.com code repository and issue tracking</a:t>
            </a:r>
            <a:r>
              <a:rPr lang="en-US" sz="2400" b="1" dirty="0" smtClean="0">
                <a:latin typeface="Arial"/>
                <a:cs typeface="Arial"/>
              </a:rPr>
              <a:t>.</a:t>
            </a:r>
          </a:p>
          <a:p>
            <a:pPr marL="236538" indent="-236538">
              <a:buClr>
                <a:schemeClr val="dk1"/>
              </a:buClr>
              <a:buSzPct val="100000"/>
            </a:pPr>
            <a:r>
              <a:rPr lang="en-US" sz="2400" b="1" dirty="0" smtClean="0">
                <a:latin typeface="Arial"/>
                <a:cs typeface="Arial"/>
              </a:rPr>
              <a:t>We have implemented test-driven development using mocha testing framework.</a:t>
            </a:r>
          </a:p>
          <a:p>
            <a:pPr marL="236538" indent="-236538">
              <a:buClr>
                <a:schemeClr val="dk1"/>
              </a:buClr>
              <a:buSzPct val="100000"/>
            </a:pPr>
            <a:r>
              <a:rPr lang="en-US" sz="2400" b="1" dirty="0">
                <a:latin typeface="Arial"/>
                <a:cs typeface="Arial"/>
              </a:rPr>
              <a:t>With 140 automated unit tests in place, we are close to closing off development of version 1</a:t>
            </a:r>
            <a:r>
              <a:rPr lang="en-US" sz="2400" b="1" dirty="0" smtClean="0">
                <a:latin typeface="Arial"/>
                <a:cs typeface="Arial"/>
              </a:rPr>
              <a:t>.</a:t>
            </a:r>
            <a:endParaRPr lang="en-US" sz="2000" dirty="0">
              <a:latin typeface="Arial"/>
              <a:cs typeface="Arial"/>
            </a:endParaRPr>
          </a:p>
        </p:txBody>
      </p:sp>
    </p:spTree>
    <p:extLst>
      <p:ext uri="{BB962C8B-B14F-4D97-AF65-F5344CB8AC3E}">
        <p14:creationId xmlns:p14="http://schemas.microsoft.com/office/powerpoint/2010/main" val="349520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90600" y="2286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b="1">
                <a:solidFill>
                  <a:srgbClr val="002060"/>
                </a:solidFill>
              </a:rPr>
              <a:t>Systems Biology Workflow</a:t>
            </a:r>
          </a:p>
        </p:txBody>
      </p:sp>
      <p:sp>
        <p:nvSpPr>
          <p:cNvPr id="15363" name="TextBox 2"/>
          <p:cNvSpPr txBox="1">
            <a:spLocks noChangeArrowheads="1"/>
          </p:cNvSpPr>
          <p:nvPr/>
        </p:nvSpPr>
        <p:spPr bwMode="auto">
          <a:xfrm>
            <a:off x="3200400" y="1182469"/>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rgbClr val="0070C0"/>
                </a:solidFill>
              </a:rPr>
              <a:t>DNA microarray data:</a:t>
            </a:r>
          </a:p>
          <a:p>
            <a:pPr eaLnBrk="1" hangingPunct="1">
              <a:spcBef>
                <a:spcPct val="0"/>
              </a:spcBef>
              <a:buFontTx/>
              <a:buNone/>
            </a:pPr>
            <a:r>
              <a:rPr lang="en-US" altLang="en-US" sz="1800" b="1" dirty="0">
                <a:solidFill>
                  <a:srgbClr val="0070C0"/>
                </a:solidFill>
              </a:rPr>
              <a:t>wet </a:t>
            </a:r>
            <a:r>
              <a:rPr lang="en-US" altLang="en-US" sz="1800" b="1" dirty="0" smtClean="0">
                <a:solidFill>
                  <a:srgbClr val="0070C0"/>
                </a:solidFill>
              </a:rPr>
              <a:t>lab-generated</a:t>
            </a:r>
            <a:endParaRPr lang="en-US" altLang="en-US" sz="1800" b="1" dirty="0">
              <a:solidFill>
                <a:srgbClr val="0070C0"/>
              </a:solidFill>
            </a:endParaRPr>
          </a:p>
        </p:txBody>
      </p:sp>
      <p:sp>
        <p:nvSpPr>
          <p:cNvPr id="15384" name="Rounded Rectangle 12"/>
          <p:cNvSpPr>
            <a:spLocks noChangeArrowheads="1"/>
          </p:cNvSpPr>
          <p:nvPr/>
        </p:nvSpPr>
        <p:spPr bwMode="auto">
          <a:xfrm>
            <a:off x="6086475" y="2424476"/>
            <a:ext cx="2303463" cy="1187087"/>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5385" name="TextBox 5"/>
          <p:cNvSpPr txBox="1">
            <a:spLocks noChangeArrowheads="1"/>
          </p:cNvSpPr>
          <p:nvPr/>
        </p:nvSpPr>
        <p:spPr bwMode="auto">
          <a:xfrm>
            <a:off x="6086475" y="2667000"/>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nvGrpSpPr>
          <p:cNvPr id="15365" name="Group 5"/>
          <p:cNvGrpSpPr>
            <a:grpSpLocks/>
          </p:cNvGrpSpPr>
          <p:nvPr/>
        </p:nvGrpSpPr>
        <p:grpSpPr bwMode="auto">
          <a:xfrm>
            <a:off x="6096000" y="4387850"/>
            <a:ext cx="2359025" cy="646113"/>
            <a:chOff x="5832765" y="3581399"/>
            <a:chExt cx="2359429" cy="646332"/>
          </a:xfrm>
        </p:grpSpPr>
        <p:sp>
          <p:nvSpPr>
            <p:cNvPr id="15382"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5383"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grpSp>
        <p:nvGrpSpPr>
          <p:cNvPr id="15366" name="Group 6"/>
          <p:cNvGrpSpPr>
            <a:grpSpLocks/>
          </p:cNvGrpSpPr>
          <p:nvPr/>
        </p:nvGrpSpPr>
        <p:grpSpPr bwMode="auto">
          <a:xfrm>
            <a:off x="3336925" y="5410200"/>
            <a:ext cx="2312988" cy="646113"/>
            <a:chOff x="6072911" y="4552193"/>
            <a:chExt cx="2313160" cy="646332"/>
          </a:xfrm>
        </p:grpSpPr>
        <p:sp>
          <p:nvSpPr>
            <p:cNvPr id="15380"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5381"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grpSp>
        <p:nvGrpSpPr>
          <p:cNvPr id="15367" name="Group 7"/>
          <p:cNvGrpSpPr>
            <a:grpSpLocks/>
          </p:cNvGrpSpPr>
          <p:nvPr/>
        </p:nvGrpSpPr>
        <p:grpSpPr bwMode="auto">
          <a:xfrm>
            <a:off x="542925" y="4527549"/>
            <a:ext cx="2617063" cy="369332"/>
            <a:chOff x="0" y="3323625"/>
            <a:chExt cx="2617926" cy="370367"/>
          </a:xfrm>
        </p:grpSpPr>
        <p:sp>
          <p:nvSpPr>
            <p:cNvPr id="15378"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5379" name="TextBox 8"/>
            <p:cNvSpPr txBox="1">
              <a:spLocks noChangeArrowheads="1"/>
            </p:cNvSpPr>
            <p:nvPr/>
          </p:nvSpPr>
          <p:spPr bwMode="auto">
            <a:xfrm>
              <a:off x="0" y="3323625"/>
              <a:ext cx="2617926" cy="37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grpSp>
        <p:nvGrpSpPr>
          <p:cNvPr id="15368" name="Group 8"/>
          <p:cNvGrpSpPr>
            <a:grpSpLocks/>
          </p:cNvGrpSpPr>
          <p:nvPr/>
        </p:nvGrpSpPr>
        <p:grpSpPr bwMode="auto">
          <a:xfrm>
            <a:off x="742950" y="2687638"/>
            <a:ext cx="2214563" cy="646112"/>
            <a:chOff x="953818" y="2687598"/>
            <a:chExt cx="2214656" cy="646331"/>
          </a:xfrm>
        </p:grpSpPr>
        <p:sp>
          <p:nvSpPr>
            <p:cNvPr id="15376"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5377"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15375" name="Rounded Rectangle 1"/>
          <p:cNvSpPr>
            <a:spLocks noChangeArrowheads="1"/>
          </p:cNvSpPr>
          <p:nvPr/>
        </p:nvSpPr>
        <p:spPr bwMode="auto">
          <a:xfrm>
            <a:off x="3205163" y="1066800"/>
            <a:ext cx="2509837" cy="923925"/>
          </a:xfrm>
          <a:prstGeom prst="roundRect">
            <a:avLst>
              <a:gd name="adj" fmla="val 16667"/>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2" name="TextBox 1"/>
          <p:cNvSpPr txBox="1"/>
          <p:nvPr/>
        </p:nvSpPr>
        <p:spPr>
          <a:xfrm>
            <a:off x="3657600" y="2057400"/>
            <a:ext cx="1633781" cy="646331"/>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Monica Hong</a:t>
            </a:r>
          </a:p>
          <a:p>
            <a:r>
              <a:rPr lang="en-US" b="1" dirty="0" smtClean="0">
                <a:solidFill>
                  <a:srgbClr val="FF0000"/>
                </a:solidFill>
                <a:latin typeface="Arial" panose="020B0604020202020204" pitchFamily="34" charset="0"/>
                <a:cs typeface="Arial" panose="020B0604020202020204" pitchFamily="34" charset="0"/>
              </a:rPr>
              <a:t>Kevin Wyllie</a:t>
            </a:r>
            <a:endParaRPr lang="en-US"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p:cNvPicPr>
          <p:nvPr/>
        </p:nvPicPr>
        <p:blipFill>
          <a:blip r:embed="rId2">
            <a:extLst>
              <a:ext uri="{28A0092B-C50C-407E-A947-70E740481C1C}">
                <a14:useLocalDpi xmlns:a14="http://schemas.microsoft.com/office/drawing/2010/main" val="0"/>
              </a:ext>
            </a:extLst>
          </a:blip>
          <a:srcRect l="1730"/>
          <a:stretch>
            <a:fillRect/>
          </a:stretch>
        </p:blipFill>
        <p:spPr bwMode="auto">
          <a:xfrm>
            <a:off x="407988" y="4859338"/>
            <a:ext cx="372745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179388" y="304800"/>
            <a:ext cx="8856662" cy="990600"/>
          </a:xfrm>
        </p:spPr>
        <p:txBody>
          <a:bodyPr/>
          <a:lstStyle/>
          <a:p>
            <a:r>
              <a:rPr lang="en-US" sz="2800" b="1" dirty="0" err="1" smtClean="0">
                <a:solidFill>
                  <a:srgbClr val="000090"/>
                </a:solidFill>
                <a:latin typeface="Arial" charset="0"/>
              </a:rPr>
              <a:t>GRNsight</a:t>
            </a:r>
            <a:r>
              <a:rPr lang="en-US" sz="2800" b="1" dirty="0" smtClean="0">
                <a:solidFill>
                  <a:srgbClr val="000090"/>
                </a:solidFill>
                <a:latin typeface="Arial" charset="0"/>
              </a:rPr>
              <a:t> Automatically Lays Out </a:t>
            </a:r>
            <a:r>
              <a:rPr lang="en-US" sz="2800" b="1" dirty="0" err="1" smtClean="0">
                <a:solidFill>
                  <a:srgbClr val="000090"/>
                </a:solidFill>
                <a:latin typeface="Arial" charset="0"/>
              </a:rPr>
              <a:t>Unweighted</a:t>
            </a:r>
            <a:r>
              <a:rPr lang="en-US" sz="2800" b="1" dirty="0" smtClean="0">
                <a:solidFill>
                  <a:srgbClr val="000090"/>
                </a:solidFill>
                <a:latin typeface="Arial" charset="0"/>
              </a:rPr>
              <a:t> and Weighted Graphs </a:t>
            </a:r>
            <a:endParaRPr lang="en-US" sz="2800" b="1" dirty="0">
              <a:solidFill>
                <a:srgbClr val="000090"/>
              </a:solidFill>
              <a:latin typeface="Arial" charset="0"/>
            </a:endParaRPr>
          </a:p>
        </p:txBody>
      </p:sp>
      <p:sp>
        <p:nvSpPr>
          <p:cNvPr id="55300" name="TextBox 8"/>
          <p:cNvSpPr txBox="1">
            <a:spLocks noChangeArrowheads="1"/>
          </p:cNvSpPr>
          <p:nvPr/>
        </p:nvSpPr>
        <p:spPr bwMode="auto">
          <a:xfrm>
            <a:off x="4351338" y="3592513"/>
            <a:ext cx="4510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000" b="1" dirty="0" err="1"/>
              <a:t>GRNsight</a:t>
            </a:r>
            <a:r>
              <a:rPr lang="en-US" sz="2000" b="1" dirty="0"/>
              <a:t>: 10 milliseconds to generate, 5 minutes to arrange</a:t>
            </a:r>
          </a:p>
        </p:txBody>
      </p:sp>
      <p:sp>
        <p:nvSpPr>
          <p:cNvPr id="55301" name="TextBox 9"/>
          <p:cNvSpPr txBox="1">
            <a:spLocks noChangeArrowheads="1"/>
          </p:cNvSpPr>
          <p:nvPr/>
        </p:nvSpPr>
        <p:spPr bwMode="auto">
          <a:xfrm>
            <a:off x="4351338" y="1773238"/>
            <a:ext cx="4776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000" b="1" dirty="0"/>
              <a:t>Adobe Illustrator:  several hours to create</a:t>
            </a:r>
          </a:p>
        </p:txBody>
      </p:sp>
      <p:sp>
        <p:nvSpPr>
          <p:cNvPr id="55302" name="TextBox 5"/>
          <p:cNvSpPr txBox="1">
            <a:spLocks noChangeArrowheads="1"/>
          </p:cNvSpPr>
          <p:nvPr/>
        </p:nvSpPr>
        <p:spPr bwMode="auto">
          <a:xfrm>
            <a:off x="4351338" y="5256213"/>
            <a:ext cx="4492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000" b="1" dirty="0" err="1"/>
              <a:t>GRNsight</a:t>
            </a:r>
            <a:r>
              <a:rPr lang="en-US" sz="2000" b="1" dirty="0"/>
              <a:t>: colored edges for weights reveal patterns in data</a:t>
            </a:r>
          </a:p>
        </p:txBody>
      </p:sp>
      <p:pic>
        <p:nvPicPr>
          <p:cNvPr id="55303" name="Picture 6"/>
          <p:cNvPicPr>
            <a:picLocks noChangeAspect="1"/>
          </p:cNvPicPr>
          <p:nvPr/>
        </p:nvPicPr>
        <p:blipFill>
          <a:blip r:embed="rId3">
            <a:extLst>
              <a:ext uri="{28A0092B-C50C-407E-A947-70E740481C1C}">
                <a14:useLocalDpi xmlns:a14="http://schemas.microsoft.com/office/drawing/2010/main" val="0"/>
              </a:ext>
            </a:extLst>
          </a:blip>
          <a:srcRect l="833" b="8730"/>
          <a:stretch>
            <a:fillRect/>
          </a:stretch>
        </p:blipFill>
        <p:spPr bwMode="auto">
          <a:xfrm>
            <a:off x="307975" y="3067050"/>
            <a:ext cx="40608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1" descr="Sc_EnvironmentalResponseTFNetwork_21genes-50weigh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646238"/>
            <a:ext cx="41529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5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990600" y="228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002060"/>
                </a:solidFill>
              </a:rPr>
              <a:t>Systems Biology Workflow</a:t>
            </a:r>
          </a:p>
        </p:txBody>
      </p:sp>
      <p:sp>
        <p:nvSpPr>
          <p:cNvPr id="57369"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70" name="TextBox 2"/>
          <p:cNvSpPr txBox="1">
            <a:spLocks noChangeArrowheads="1"/>
          </p:cNvSpPr>
          <p:nvPr/>
        </p:nvSpPr>
        <p:spPr bwMode="auto">
          <a:xfrm>
            <a:off x="3200400" y="1182469"/>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sp>
        <p:nvSpPr>
          <p:cNvPr id="57367" name="Rounded Rectangle 12"/>
          <p:cNvSpPr>
            <a:spLocks noChangeArrowheads="1"/>
          </p:cNvSpPr>
          <p:nvPr/>
        </p:nvSpPr>
        <p:spPr bwMode="auto">
          <a:xfrm>
            <a:off x="6086475" y="2424476"/>
            <a:ext cx="2303463" cy="1187087"/>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68" name="TextBox 5"/>
          <p:cNvSpPr txBox="1">
            <a:spLocks noChangeArrowheads="1"/>
          </p:cNvSpPr>
          <p:nvPr/>
        </p:nvSpPr>
        <p:spPr bwMode="auto">
          <a:xfrm>
            <a:off x="6086475" y="2630269"/>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nvGrpSpPr>
          <p:cNvPr id="57349" name="Group 5"/>
          <p:cNvGrpSpPr>
            <a:grpSpLocks/>
          </p:cNvGrpSpPr>
          <p:nvPr/>
        </p:nvGrpSpPr>
        <p:grpSpPr bwMode="auto">
          <a:xfrm>
            <a:off x="6096000" y="4387850"/>
            <a:ext cx="2359025" cy="646113"/>
            <a:chOff x="5832765" y="3581399"/>
            <a:chExt cx="2359429" cy="646332"/>
          </a:xfrm>
        </p:grpSpPr>
        <p:sp>
          <p:nvSpPr>
            <p:cNvPr id="57365"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66"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grpSp>
        <p:nvGrpSpPr>
          <p:cNvPr id="57350" name="Group 6"/>
          <p:cNvGrpSpPr>
            <a:grpSpLocks/>
          </p:cNvGrpSpPr>
          <p:nvPr/>
        </p:nvGrpSpPr>
        <p:grpSpPr bwMode="auto">
          <a:xfrm>
            <a:off x="3336925" y="5410200"/>
            <a:ext cx="2312988" cy="646113"/>
            <a:chOff x="6072911" y="4552193"/>
            <a:chExt cx="2313160" cy="646332"/>
          </a:xfrm>
        </p:grpSpPr>
        <p:sp>
          <p:nvSpPr>
            <p:cNvPr id="57363"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64"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grpSp>
        <p:nvGrpSpPr>
          <p:cNvPr id="57351" name="Group 7"/>
          <p:cNvGrpSpPr>
            <a:grpSpLocks/>
          </p:cNvGrpSpPr>
          <p:nvPr/>
        </p:nvGrpSpPr>
        <p:grpSpPr bwMode="auto">
          <a:xfrm>
            <a:off x="542925" y="4527549"/>
            <a:ext cx="2617063" cy="369332"/>
            <a:chOff x="0" y="3323625"/>
            <a:chExt cx="2617926" cy="370367"/>
          </a:xfrm>
        </p:grpSpPr>
        <p:sp>
          <p:nvSpPr>
            <p:cNvPr id="57361"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62" name="TextBox 8"/>
            <p:cNvSpPr txBox="1">
              <a:spLocks noChangeArrowheads="1"/>
            </p:cNvSpPr>
            <p:nvPr/>
          </p:nvSpPr>
          <p:spPr bwMode="auto">
            <a:xfrm>
              <a:off x="0" y="3323625"/>
              <a:ext cx="2617926" cy="37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sp>
        <p:nvSpPr>
          <p:cNvPr id="57352" name="Rounded Rectangle 10"/>
          <p:cNvSpPr>
            <a:spLocks noChangeArrowheads="1"/>
          </p:cNvSpPr>
          <p:nvPr/>
        </p:nvSpPr>
        <p:spPr bwMode="auto">
          <a:xfrm>
            <a:off x="742950" y="2687638"/>
            <a:ext cx="2214563" cy="646112"/>
          </a:xfrm>
          <a:prstGeom prst="roundRect">
            <a:avLst>
              <a:gd name="adj" fmla="val 16667"/>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57353" name="TextBox 9"/>
          <p:cNvSpPr txBox="1">
            <a:spLocks noChangeArrowheads="1"/>
          </p:cNvSpPr>
          <p:nvPr/>
        </p:nvSpPr>
        <p:spPr bwMode="auto">
          <a:xfrm>
            <a:off x="742950" y="2667000"/>
            <a:ext cx="2214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0070C0"/>
                </a:solidFill>
              </a:rPr>
              <a:t>New experimental questions</a:t>
            </a:r>
          </a:p>
        </p:txBody>
      </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27" name="TextBox 2"/>
          <p:cNvSpPr txBox="1">
            <a:spLocks noChangeArrowheads="1"/>
          </p:cNvSpPr>
          <p:nvPr/>
        </p:nvSpPr>
        <p:spPr bwMode="auto">
          <a:xfrm>
            <a:off x="3332291" y="3333750"/>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dirty="0" smtClean="0">
                <a:solidFill>
                  <a:srgbClr val="FF0000"/>
                </a:solidFill>
              </a:rPr>
              <a:t>Kevin McGee</a:t>
            </a:r>
            <a:endParaRPr lang="en-US" altLang="en-US" dirty="0">
              <a:solidFill>
                <a:srgbClr val="FF0000"/>
              </a:solidFill>
            </a:endParaRPr>
          </a:p>
        </p:txBody>
      </p:sp>
    </p:spTree>
    <p:extLst>
      <p:ext uri="{BB962C8B-B14F-4D97-AF65-F5344CB8AC3E}">
        <p14:creationId xmlns:p14="http://schemas.microsoft.com/office/powerpoint/2010/main" val="281233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90"/>
                </a:solidFill>
                <a:latin typeface="Arial"/>
                <a:cs typeface="Arial"/>
              </a:rPr>
              <a:t>Genotype of Strains Confirmed by PCR and DNA Sequencing</a:t>
            </a:r>
            <a:endParaRPr lang="en-US" sz="2800" b="1" dirty="0">
              <a:solidFill>
                <a:srgbClr val="000090"/>
              </a:solidFill>
              <a:latin typeface="Arial"/>
              <a:cs typeface="Arial"/>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400" b="1" dirty="0" smtClean="0">
                <a:latin typeface="Arial"/>
                <a:cs typeface="Arial"/>
              </a:rPr>
              <a:t>The mutant strains genotyped include: </a:t>
            </a:r>
            <a:r>
              <a:rPr lang="el-GR" sz="2400" b="1" dirty="0" smtClean="0">
                <a:latin typeface="Arial"/>
                <a:cs typeface="Arial"/>
              </a:rPr>
              <a:t>Δ</a:t>
            </a:r>
            <a:r>
              <a:rPr lang="en-US" sz="2400" b="1" i="1" dirty="0" smtClean="0">
                <a:latin typeface="Arial"/>
                <a:cs typeface="Arial"/>
              </a:rPr>
              <a:t>nrg1, </a:t>
            </a:r>
            <a:r>
              <a:rPr lang="el-GR" sz="2400" b="1" dirty="0" smtClean="0">
                <a:latin typeface="Arial"/>
                <a:cs typeface="Arial"/>
              </a:rPr>
              <a:t>Δ</a:t>
            </a:r>
            <a:r>
              <a:rPr lang="en-US" sz="2400" b="1" i="1" dirty="0" smtClean="0">
                <a:latin typeface="Arial"/>
                <a:cs typeface="Arial"/>
              </a:rPr>
              <a:t>phd1, </a:t>
            </a:r>
            <a:r>
              <a:rPr lang="el-GR" sz="2400" b="1" dirty="0" smtClean="0">
                <a:latin typeface="Arial"/>
                <a:cs typeface="Arial"/>
              </a:rPr>
              <a:t>Δ</a:t>
            </a:r>
            <a:r>
              <a:rPr lang="en-US" sz="2400" b="1" i="1" dirty="0" smtClean="0">
                <a:latin typeface="Arial"/>
                <a:cs typeface="Arial"/>
              </a:rPr>
              <a:t>rsf2, </a:t>
            </a:r>
            <a:r>
              <a:rPr lang="el-GR" sz="2400" b="1" dirty="0" smtClean="0">
                <a:latin typeface="Arial"/>
                <a:cs typeface="Arial"/>
              </a:rPr>
              <a:t>Δ</a:t>
            </a:r>
            <a:r>
              <a:rPr lang="en-US" sz="2400" b="1" i="1" dirty="0" smtClean="0">
                <a:latin typeface="Arial"/>
                <a:cs typeface="Arial"/>
              </a:rPr>
              <a:t>rtg3, </a:t>
            </a:r>
            <a:r>
              <a:rPr lang="el-GR" sz="2400" b="1" dirty="0" smtClean="0">
                <a:latin typeface="Arial"/>
                <a:cs typeface="Arial"/>
              </a:rPr>
              <a:t>Δ</a:t>
            </a:r>
            <a:r>
              <a:rPr lang="en-US" sz="2400" b="1" i="1" dirty="0" smtClean="0">
                <a:latin typeface="Arial"/>
                <a:cs typeface="Arial"/>
              </a:rPr>
              <a:t>yhp1, </a:t>
            </a:r>
            <a:r>
              <a:rPr lang="el-GR" sz="2400" b="1" dirty="0" smtClean="0">
                <a:latin typeface="Arial"/>
                <a:cs typeface="Arial"/>
              </a:rPr>
              <a:t>Δ</a:t>
            </a:r>
            <a:r>
              <a:rPr lang="en-US" sz="2400" b="1" i="1" dirty="0" smtClean="0">
                <a:latin typeface="Arial"/>
                <a:cs typeface="Arial"/>
              </a:rPr>
              <a:t>yox1</a:t>
            </a:r>
            <a:r>
              <a:rPr lang="en-US" sz="2800" i="1" dirty="0" smtClean="0">
                <a:latin typeface="Arial"/>
                <a:cs typeface="Arial"/>
              </a:rPr>
              <a:t> </a:t>
            </a:r>
            <a:endParaRPr lang="en-US" sz="2800" dirty="0" smtClean="0">
              <a:latin typeface="Arial"/>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403708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2" t="28953" r="51601" b="35762"/>
          <a:stretch/>
        </p:blipFill>
        <p:spPr bwMode="auto">
          <a:xfrm>
            <a:off x="4896118" y="2731355"/>
            <a:ext cx="3810000" cy="387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47429" y="6326820"/>
            <a:ext cx="2884124" cy="276999"/>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Genotyping of </a:t>
            </a:r>
            <a:r>
              <a:rPr lang="en-US" sz="1200" b="1" i="1" dirty="0">
                <a:latin typeface="Arial" panose="020B0604020202020204" pitchFamily="34" charset="0"/>
                <a:cs typeface="Arial" panose="020B0604020202020204" pitchFamily="34" charset="0"/>
              </a:rPr>
              <a:t>∆yhp1</a:t>
            </a:r>
            <a:r>
              <a:rPr lang="en-US" sz="1200" b="1" dirty="0">
                <a:latin typeface="Arial" panose="020B0604020202020204" pitchFamily="34" charset="0"/>
                <a:cs typeface="Arial" panose="020B0604020202020204" pitchFamily="34" charset="0"/>
              </a:rPr>
              <a:t> by Colony PCR</a:t>
            </a:r>
          </a:p>
        </p:txBody>
      </p:sp>
    </p:spTree>
    <p:extLst>
      <p:ext uri="{BB962C8B-B14F-4D97-AF65-F5344CB8AC3E}">
        <p14:creationId xmlns:p14="http://schemas.microsoft.com/office/powerpoint/2010/main" val="1054595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022" y="2743200"/>
            <a:ext cx="4714875" cy="213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0" y="2342642"/>
            <a:ext cx="4038600" cy="29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1095" y="5410200"/>
            <a:ext cx="384707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Sequencing data for </a:t>
            </a:r>
            <a:r>
              <a:rPr lang="el-GR" sz="1200" b="1" dirty="0" smtClean="0">
                <a:latin typeface="Arial" panose="020B0604020202020204" pitchFamily="34" charset="0"/>
                <a:cs typeface="Arial" panose="020B0604020202020204" pitchFamily="34" charset="0"/>
              </a:rPr>
              <a:t>Δ</a:t>
            </a:r>
            <a:r>
              <a:rPr lang="en-US" sz="1200" b="1" i="1" dirty="0" smtClean="0">
                <a:latin typeface="Arial" panose="020B0604020202020204" pitchFamily="34" charset="0"/>
                <a:cs typeface="Arial" panose="020B0604020202020204" pitchFamily="34" charset="0"/>
              </a:rPr>
              <a:t>nrg1 </a:t>
            </a:r>
            <a:r>
              <a:rPr lang="en-US" sz="1200" b="1" dirty="0" smtClean="0">
                <a:latin typeface="Arial" panose="020B0604020202020204" pitchFamily="34" charset="0"/>
                <a:cs typeface="Arial" panose="020B0604020202020204" pitchFamily="34" charset="0"/>
              </a:rPr>
              <a:t>A-</a:t>
            </a:r>
            <a:r>
              <a:rPr lang="en-US" sz="1200" b="1" dirty="0" err="1" smtClean="0">
                <a:latin typeface="Arial" panose="020B0604020202020204" pitchFamily="34" charset="0"/>
                <a:cs typeface="Arial" panose="020B0604020202020204" pitchFamily="34" charset="0"/>
              </a:rPr>
              <a:t>kanB</a:t>
            </a:r>
            <a:r>
              <a:rPr lang="en-US" sz="1200" b="1" dirty="0" smtClean="0">
                <a:latin typeface="Arial" panose="020B0604020202020204" pitchFamily="34" charset="0"/>
                <a:cs typeface="Arial" panose="020B0604020202020204" pitchFamily="34" charset="0"/>
              </a:rPr>
              <a:t> Primer A</a:t>
            </a:r>
            <a:endParaRPr lang="en-US" sz="1200" b="1" dirty="0">
              <a:latin typeface="Arial" panose="020B0604020202020204" pitchFamily="34" charset="0"/>
              <a:cs typeface="Arial" panose="020B0604020202020204" pitchFamily="34" charset="0"/>
            </a:endParaRPr>
          </a:p>
        </p:txBody>
      </p:sp>
      <p:sp>
        <p:nvSpPr>
          <p:cNvPr id="7" name="TextBox 6"/>
          <p:cNvSpPr txBox="1"/>
          <p:nvPr/>
        </p:nvSpPr>
        <p:spPr>
          <a:xfrm>
            <a:off x="4520514" y="5410200"/>
            <a:ext cx="384707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BLAST Alignment  for </a:t>
            </a:r>
            <a:r>
              <a:rPr lang="el-GR" sz="1200" b="1" dirty="0" smtClean="0">
                <a:latin typeface="Arial" panose="020B0604020202020204" pitchFamily="34" charset="0"/>
                <a:cs typeface="Arial" panose="020B0604020202020204" pitchFamily="34" charset="0"/>
              </a:rPr>
              <a:t>Δ</a:t>
            </a:r>
            <a:r>
              <a:rPr lang="en-US" sz="1200" b="1" i="1" dirty="0" smtClean="0">
                <a:latin typeface="Arial" panose="020B0604020202020204" pitchFamily="34" charset="0"/>
                <a:cs typeface="Arial" panose="020B0604020202020204" pitchFamily="34" charset="0"/>
              </a:rPr>
              <a:t>rtg3 </a:t>
            </a:r>
            <a:r>
              <a:rPr lang="en-US" sz="1200" b="1" dirty="0" smtClean="0">
                <a:latin typeface="Arial" panose="020B0604020202020204" pitchFamily="34" charset="0"/>
                <a:cs typeface="Arial" panose="020B0604020202020204" pitchFamily="34" charset="0"/>
              </a:rPr>
              <a:t>A-</a:t>
            </a:r>
            <a:r>
              <a:rPr lang="en-US" sz="1200" b="1" dirty="0" err="1" smtClean="0">
                <a:latin typeface="Arial" panose="020B0604020202020204" pitchFamily="34" charset="0"/>
                <a:cs typeface="Arial" panose="020B0604020202020204" pitchFamily="34" charset="0"/>
              </a:rPr>
              <a:t>kanB</a:t>
            </a:r>
            <a:r>
              <a:rPr lang="en-US" sz="1200" b="1" dirty="0" smtClean="0">
                <a:latin typeface="Arial" panose="020B0604020202020204" pitchFamily="34" charset="0"/>
                <a:cs typeface="Arial" panose="020B0604020202020204" pitchFamily="34" charset="0"/>
              </a:rPr>
              <a:t> Primer A</a:t>
            </a:r>
            <a:endParaRPr lang="en-US" sz="1200" b="1"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457200" y="274638"/>
            <a:ext cx="8229600" cy="1143000"/>
          </a:xfrm>
        </p:spPr>
        <p:txBody>
          <a:bodyPr>
            <a:normAutofit/>
          </a:bodyPr>
          <a:lstStyle/>
          <a:p>
            <a:r>
              <a:rPr lang="en-US" sz="2800" b="1" dirty="0" smtClean="0">
                <a:solidFill>
                  <a:srgbClr val="000090"/>
                </a:solidFill>
                <a:latin typeface="Arial"/>
                <a:cs typeface="Arial"/>
              </a:rPr>
              <a:t>Genotype of Strains Confirmed by PCR and DNA Sequencing</a:t>
            </a:r>
            <a:endParaRPr lang="en-US" sz="2800" b="1" dirty="0">
              <a:solidFill>
                <a:srgbClr val="000090"/>
              </a:solidFill>
              <a:latin typeface="Arial"/>
              <a:cs typeface="Arial"/>
            </a:endParaRPr>
          </a:p>
        </p:txBody>
      </p:sp>
    </p:spTree>
    <p:extLst>
      <p:ext uri="{BB962C8B-B14F-4D97-AF65-F5344CB8AC3E}">
        <p14:creationId xmlns:p14="http://schemas.microsoft.com/office/powerpoint/2010/main" val="2557305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rgbClr val="000090"/>
                </a:solidFill>
                <a:latin typeface="Arial"/>
                <a:cs typeface="Arial"/>
              </a:rPr>
              <a:t>Δphd1</a:t>
            </a:r>
            <a:r>
              <a:rPr lang="en-US" sz="3200" b="1" dirty="0" smtClean="0">
                <a:solidFill>
                  <a:srgbClr val="000090"/>
                </a:solidFill>
                <a:latin typeface="Arial"/>
                <a:cs typeface="Arial"/>
              </a:rPr>
              <a:t> is Impaired </a:t>
            </a:r>
            <a:r>
              <a:rPr lang="en-US" sz="3200" b="1" dirty="0">
                <a:solidFill>
                  <a:srgbClr val="000090"/>
                </a:solidFill>
                <a:latin typeface="Arial"/>
                <a:cs typeface="Arial"/>
              </a:rPr>
              <a:t>for </a:t>
            </a:r>
            <a:r>
              <a:rPr lang="en-US" sz="3200" b="1" dirty="0" smtClean="0">
                <a:solidFill>
                  <a:srgbClr val="000090"/>
                </a:solidFill>
                <a:latin typeface="Arial"/>
                <a:cs typeface="Arial"/>
              </a:rPr>
              <a:t>Growth </a:t>
            </a:r>
            <a:r>
              <a:rPr lang="en-US" sz="3200" b="1" dirty="0">
                <a:solidFill>
                  <a:srgbClr val="000090"/>
                </a:solidFill>
                <a:latin typeface="Arial"/>
                <a:cs typeface="Arial"/>
              </a:rPr>
              <a:t>at </a:t>
            </a:r>
            <a:r>
              <a:rPr lang="en-US" sz="3200" b="1" dirty="0" smtClean="0">
                <a:solidFill>
                  <a:srgbClr val="000090"/>
                </a:solidFill>
                <a:latin typeface="Arial"/>
                <a:cs typeface="Arial"/>
              </a:rPr>
              <a:t>All Temperatures</a:t>
            </a:r>
            <a:endParaRPr lang="en-US" sz="3200" b="1" dirty="0">
              <a:solidFill>
                <a:srgbClr val="000090"/>
              </a:solidFill>
              <a:latin typeface="Arial"/>
              <a:cs typeface="Arial"/>
            </a:endParaRPr>
          </a:p>
        </p:txBody>
      </p:sp>
      <p:sp>
        <p:nvSpPr>
          <p:cNvPr id="4" name="TextBox 3"/>
          <p:cNvSpPr txBox="1"/>
          <p:nvPr/>
        </p:nvSpPr>
        <p:spPr>
          <a:xfrm>
            <a:off x="2876257" y="1526819"/>
            <a:ext cx="1841205" cy="369332"/>
          </a:xfrm>
          <a:prstGeom prst="rect">
            <a:avLst/>
          </a:prstGeom>
          <a:noFill/>
        </p:spPr>
        <p:txBody>
          <a:bodyPr wrap="square" rtlCol="0">
            <a:spAutoFit/>
          </a:bodyPr>
          <a:lstStyle/>
          <a:p>
            <a:pPr algn="ctr"/>
            <a:r>
              <a:rPr lang="el-GR" dirty="0" smtClean="0">
                <a:latin typeface="Arial"/>
                <a:cs typeface="Arial"/>
              </a:rPr>
              <a:t>Δ</a:t>
            </a:r>
            <a:r>
              <a:rPr lang="en-US" i="1" dirty="0" smtClean="0">
                <a:latin typeface="Arial"/>
                <a:cs typeface="Arial"/>
              </a:rPr>
              <a:t>phd1</a:t>
            </a:r>
            <a:endParaRPr lang="en-US" dirty="0"/>
          </a:p>
        </p:txBody>
      </p:sp>
      <p:sp>
        <p:nvSpPr>
          <p:cNvPr id="10" name="TextBox 9"/>
          <p:cNvSpPr txBox="1"/>
          <p:nvPr/>
        </p:nvSpPr>
        <p:spPr>
          <a:xfrm>
            <a:off x="4697096" y="1523921"/>
            <a:ext cx="1841205" cy="369332"/>
          </a:xfrm>
          <a:prstGeom prst="rect">
            <a:avLst/>
          </a:prstGeom>
          <a:noFill/>
        </p:spPr>
        <p:txBody>
          <a:bodyPr wrap="square" rtlCol="0">
            <a:spAutoFit/>
          </a:bodyPr>
          <a:lstStyle/>
          <a:p>
            <a:pPr algn="ctr"/>
            <a:r>
              <a:rPr lang="en-US" dirty="0" smtClean="0"/>
              <a:t>wild-type</a:t>
            </a:r>
            <a:endParaRPr lang="en-US" dirty="0"/>
          </a:p>
        </p:txBody>
      </p:sp>
      <p:sp>
        <p:nvSpPr>
          <p:cNvPr id="18" name="TextBox 17"/>
          <p:cNvSpPr txBox="1"/>
          <p:nvPr/>
        </p:nvSpPr>
        <p:spPr>
          <a:xfrm>
            <a:off x="584187" y="4326044"/>
            <a:ext cx="2514600" cy="338554"/>
          </a:xfrm>
          <a:prstGeom prst="rect">
            <a:avLst/>
          </a:prstGeom>
          <a:noFill/>
        </p:spPr>
        <p:txBody>
          <a:bodyPr wrap="square" rtlCol="0">
            <a:spAutoFit/>
          </a:bodyPr>
          <a:lstStyle/>
          <a:p>
            <a:r>
              <a:rPr lang="en-US" sz="1600" b="1" dirty="0" smtClean="0"/>
              <a:t>30</a:t>
            </a:r>
            <a:r>
              <a:rPr lang="en-US" sz="1600" b="1" baseline="30000" dirty="0" smtClean="0"/>
              <a:t>o</a:t>
            </a:r>
            <a:r>
              <a:rPr lang="en-US" sz="1600" b="1" dirty="0" smtClean="0"/>
              <a:t>C</a:t>
            </a:r>
            <a:endParaRPr lang="en-US" sz="1600" b="1" dirty="0"/>
          </a:p>
        </p:txBody>
      </p:sp>
      <p:sp>
        <p:nvSpPr>
          <p:cNvPr id="19" name="TextBox 18"/>
          <p:cNvSpPr txBox="1"/>
          <p:nvPr/>
        </p:nvSpPr>
        <p:spPr>
          <a:xfrm>
            <a:off x="596826" y="5469130"/>
            <a:ext cx="2514600" cy="338554"/>
          </a:xfrm>
          <a:prstGeom prst="rect">
            <a:avLst/>
          </a:prstGeom>
          <a:noFill/>
        </p:spPr>
        <p:txBody>
          <a:bodyPr wrap="square" rtlCol="0">
            <a:spAutoFit/>
          </a:bodyPr>
          <a:lstStyle/>
          <a:p>
            <a:r>
              <a:rPr lang="en-US" sz="1600" b="1" dirty="0" smtClean="0"/>
              <a:t>37</a:t>
            </a:r>
            <a:r>
              <a:rPr lang="en-US" sz="1600" b="1" baseline="30000" dirty="0" smtClean="0"/>
              <a:t>o</a:t>
            </a:r>
            <a:r>
              <a:rPr lang="en-US" sz="1600" b="1" dirty="0" smtClean="0"/>
              <a:t>C</a:t>
            </a:r>
            <a:endParaRPr lang="en-US" sz="1600" b="1" dirty="0"/>
          </a:p>
        </p:txBody>
      </p:sp>
      <p:sp>
        <p:nvSpPr>
          <p:cNvPr id="33" name="TextBox 32"/>
          <p:cNvSpPr txBox="1"/>
          <p:nvPr/>
        </p:nvSpPr>
        <p:spPr>
          <a:xfrm>
            <a:off x="584187" y="3195178"/>
            <a:ext cx="2514600" cy="338554"/>
          </a:xfrm>
          <a:prstGeom prst="rect">
            <a:avLst/>
          </a:prstGeom>
          <a:noFill/>
        </p:spPr>
        <p:txBody>
          <a:bodyPr wrap="square" rtlCol="0">
            <a:spAutoFit/>
          </a:bodyPr>
          <a:lstStyle/>
          <a:p>
            <a:r>
              <a:rPr lang="en-US" sz="1600" b="1" dirty="0"/>
              <a:t>2</a:t>
            </a:r>
            <a:r>
              <a:rPr lang="en-US" sz="1600" b="1" dirty="0" smtClean="0"/>
              <a:t>0</a:t>
            </a:r>
            <a:r>
              <a:rPr lang="en-US" sz="1600" b="1" baseline="30000" dirty="0" smtClean="0"/>
              <a:t>o</a:t>
            </a:r>
            <a:r>
              <a:rPr lang="en-US" sz="1600" b="1" dirty="0" smtClean="0"/>
              <a:t>C</a:t>
            </a:r>
            <a:endParaRPr lang="en-US" sz="1600" b="1" dirty="0"/>
          </a:p>
        </p:txBody>
      </p:sp>
      <p:sp>
        <p:nvSpPr>
          <p:cNvPr id="34" name="TextBox 33"/>
          <p:cNvSpPr txBox="1"/>
          <p:nvPr/>
        </p:nvSpPr>
        <p:spPr>
          <a:xfrm>
            <a:off x="596826" y="2107701"/>
            <a:ext cx="2514600" cy="338554"/>
          </a:xfrm>
          <a:prstGeom prst="rect">
            <a:avLst/>
          </a:prstGeom>
          <a:noFill/>
        </p:spPr>
        <p:txBody>
          <a:bodyPr wrap="square" rtlCol="0">
            <a:spAutoFit/>
          </a:bodyPr>
          <a:lstStyle/>
          <a:p>
            <a:r>
              <a:rPr lang="en-US" sz="1600" b="1" dirty="0" smtClean="0"/>
              <a:t>15</a:t>
            </a:r>
            <a:r>
              <a:rPr lang="en-US" sz="1600" b="1" baseline="30000" dirty="0" smtClean="0"/>
              <a:t>o</a:t>
            </a:r>
            <a:r>
              <a:rPr lang="en-US" sz="1600" b="1" dirty="0" smtClean="0"/>
              <a:t>C</a:t>
            </a:r>
            <a:endParaRPr lang="en-US" sz="1600" b="1" dirty="0"/>
          </a:p>
        </p:txBody>
      </p:sp>
      <p:sp>
        <p:nvSpPr>
          <p:cNvPr id="35" name="TextBox 34"/>
          <p:cNvSpPr txBox="1"/>
          <p:nvPr/>
        </p:nvSpPr>
        <p:spPr>
          <a:xfrm>
            <a:off x="584187" y="4534102"/>
            <a:ext cx="609600" cy="276999"/>
          </a:xfrm>
          <a:prstGeom prst="rect">
            <a:avLst/>
          </a:prstGeom>
          <a:noFill/>
        </p:spPr>
        <p:txBody>
          <a:bodyPr wrap="square" rtlCol="0">
            <a:spAutoFit/>
          </a:bodyPr>
          <a:lstStyle/>
          <a:p>
            <a:pPr algn="ctr"/>
            <a:r>
              <a:rPr lang="en-US" sz="1200" dirty="0" smtClean="0"/>
              <a:t>day 1</a:t>
            </a:r>
            <a:endParaRPr lang="en-US" sz="1200" dirty="0"/>
          </a:p>
        </p:txBody>
      </p:sp>
      <p:sp>
        <p:nvSpPr>
          <p:cNvPr id="36" name="TextBox 35"/>
          <p:cNvSpPr txBox="1"/>
          <p:nvPr/>
        </p:nvSpPr>
        <p:spPr>
          <a:xfrm>
            <a:off x="596241" y="5638405"/>
            <a:ext cx="609600" cy="276999"/>
          </a:xfrm>
          <a:prstGeom prst="rect">
            <a:avLst/>
          </a:prstGeom>
          <a:noFill/>
        </p:spPr>
        <p:txBody>
          <a:bodyPr wrap="square" rtlCol="0">
            <a:spAutoFit/>
          </a:bodyPr>
          <a:lstStyle/>
          <a:p>
            <a:pPr algn="ctr"/>
            <a:r>
              <a:rPr lang="en-US" sz="1200" dirty="0" smtClean="0"/>
              <a:t>day 1</a:t>
            </a:r>
            <a:endParaRPr lang="en-US" sz="1200" dirty="0"/>
          </a:p>
        </p:txBody>
      </p:sp>
      <p:sp>
        <p:nvSpPr>
          <p:cNvPr id="37" name="TextBox 36"/>
          <p:cNvSpPr txBox="1"/>
          <p:nvPr/>
        </p:nvSpPr>
        <p:spPr>
          <a:xfrm>
            <a:off x="596826" y="3395157"/>
            <a:ext cx="609600" cy="276999"/>
          </a:xfrm>
          <a:prstGeom prst="rect">
            <a:avLst/>
          </a:prstGeom>
          <a:noFill/>
        </p:spPr>
        <p:txBody>
          <a:bodyPr wrap="square" rtlCol="0">
            <a:spAutoFit/>
          </a:bodyPr>
          <a:lstStyle/>
          <a:p>
            <a:pPr algn="ctr"/>
            <a:r>
              <a:rPr lang="en-US" sz="1200" dirty="0" smtClean="0"/>
              <a:t>day 3</a:t>
            </a:r>
            <a:endParaRPr lang="en-US" sz="1200" dirty="0"/>
          </a:p>
        </p:txBody>
      </p:sp>
      <p:sp>
        <p:nvSpPr>
          <p:cNvPr id="38" name="TextBox 37"/>
          <p:cNvSpPr txBox="1"/>
          <p:nvPr/>
        </p:nvSpPr>
        <p:spPr>
          <a:xfrm>
            <a:off x="596826" y="2307755"/>
            <a:ext cx="609600" cy="276999"/>
          </a:xfrm>
          <a:prstGeom prst="rect">
            <a:avLst/>
          </a:prstGeom>
          <a:noFill/>
        </p:spPr>
        <p:txBody>
          <a:bodyPr wrap="square" rtlCol="0">
            <a:spAutoFit/>
          </a:bodyPr>
          <a:lstStyle/>
          <a:p>
            <a:pPr algn="ctr"/>
            <a:r>
              <a:rPr lang="en-US" sz="1200" dirty="0" smtClean="0"/>
              <a:t>day 4</a:t>
            </a:r>
            <a:endParaRPr lang="en-US" sz="1200" dirty="0"/>
          </a:p>
        </p:txBody>
      </p:sp>
      <p:pic>
        <p:nvPicPr>
          <p:cNvPr id="55" name="Picture 4" descr="C:\Users\GRNmap\Desktop\wt_dnrg1_dphd1_growth_experiment\dphd1_day4_15deg_201506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91" t="34135" r="32195" b="47372"/>
          <a:stretch/>
        </p:blipFill>
        <p:spPr bwMode="auto">
          <a:xfrm>
            <a:off x="1478570" y="1931814"/>
            <a:ext cx="3253744" cy="8134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Users\GRNmap\Desktop\wt_dnrg1_dphd1_growth_experiment\wt_day4_15deg_201506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45" t="33391" r="30138" b="48117"/>
          <a:stretch/>
        </p:blipFill>
        <p:spPr bwMode="auto">
          <a:xfrm>
            <a:off x="5066754" y="1931814"/>
            <a:ext cx="3253748" cy="813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GRNmap\Desktop\wt_dnrg1_dphd1_growth_experiment\dphd1_day3_20deg_201506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67" t="41441" r="21918" b="39976"/>
          <a:stretch/>
        </p:blipFill>
        <p:spPr bwMode="auto">
          <a:xfrm>
            <a:off x="1483359" y="2987002"/>
            <a:ext cx="3248955" cy="8127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GRNmap\Desktop\wt_dnrg1_dphd1_growth_experiment\wt_day3_20deg_201506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659" t="34135" r="26025" b="47372"/>
          <a:stretch/>
        </p:blipFill>
        <p:spPr bwMode="auto">
          <a:xfrm>
            <a:off x="5074836" y="2987002"/>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GRNmap\Desktop\wt_dnrg1_dphd1_growth_experiment\dphd1_Day1_30def_2015060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57" t="33530" r="28527" b="47977"/>
          <a:stretch/>
        </p:blipFill>
        <p:spPr bwMode="auto">
          <a:xfrm>
            <a:off x="1483339" y="4089204"/>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C:\Users\GRNmap\Desktop\wt_dnrg1_dphd1_growth_experiment\wt_Day1_30deg_201506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768" t="33391" r="21918" b="48116"/>
          <a:stretch/>
        </p:blipFill>
        <p:spPr bwMode="auto">
          <a:xfrm>
            <a:off x="5074834" y="4089203"/>
            <a:ext cx="3248889" cy="8122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 descr="C:\Users\GRNmap\Desktop\wt_dnrg1_dphd1_growth_experiment\dphd1_Day1_37deg_201506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454" t="31987" r="21230" b="49520"/>
          <a:stretch/>
        </p:blipFill>
        <p:spPr bwMode="auto">
          <a:xfrm>
            <a:off x="1478570" y="5245511"/>
            <a:ext cx="3249020" cy="81223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1" descr="C:\Users\GRNmap\Desktop\wt_dnrg1_dphd1_growth_experiment\wt_Day1_37deg_201506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712" t="29940" r="23974" b="51566"/>
          <a:stretch/>
        </p:blipFill>
        <p:spPr bwMode="auto">
          <a:xfrm>
            <a:off x="5074833" y="5245511"/>
            <a:ext cx="3248889" cy="81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98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Rounded Rectangle 1"/>
          <p:cNvSpPr>
            <a:spLocks noChangeArrowheads="1"/>
          </p:cNvSpPr>
          <p:nvPr/>
        </p:nvSpPr>
        <p:spPr bwMode="auto">
          <a:xfrm>
            <a:off x="3205944" y="1066800"/>
            <a:ext cx="2509815" cy="92361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62" name="TextBox 2"/>
          <p:cNvSpPr txBox="1">
            <a:spLocks noChangeArrowheads="1"/>
          </p:cNvSpPr>
          <p:nvPr/>
        </p:nvSpPr>
        <p:spPr bwMode="auto">
          <a:xfrm>
            <a:off x="3200400" y="1182469"/>
            <a:ext cx="2586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DNA microarray data:</a:t>
            </a:r>
          </a:p>
          <a:p>
            <a:pPr eaLnBrk="1" hangingPunct="1">
              <a:spcBef>
                <a:spcPct val="0"/>
              </a:spcBef>
              <a:buFontTx/>
              <a:buNone/>
            </a:pPr>
            <a:r>
              <a:rPr lang="en-US" altLang="en-US" sz="1800" b="1" dirty="0">
                <a:solidFill>
                  <a:schemeClr val="bg1"/>
                </a:solidFill>
              </a:rPr>
              <a:t>wet </a:t>
            </a:r>
            <a:r>
              <a:rPr lang="en-US" altLang="en-US" sz="1800" b="1" dirty="0" smtClean="0">
                <a:solidFill>
                  <a:schemeClr val="bg1"/>
                </a:solidFill>
              </a:rPr>
              <a:t>lab-generated</a:t>
            </a:r>
            <a:endParaRPr lang="en-US" altLang="en-US" sz="1800" b="1" dirty="0">
              <a:solidFill>
                <a:schemeClr val="bg1"/>
              </a:solidFill>
            </a:endParaRPr>
          </a:p>
        </p:txBody>
      </p:sp>
      <p:sp>
        <p:nvSpPr>
          <p:cNvPr id="14359" name="Rounded Rectangle 12"/>
          <p:cNvSpPr>
            <a:spLocks noChangeArrowheads="1"/>
          </p:cNvSpPr>
          <p:nvPr/>
        </p:nvSpPr>
        <p:spPr bwMode="auto">
          <a:xfrm>
            <a:off x="6086475" y="2424476"/>
            <a:ext cx="2303463" cy="1187087"/>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60" name="TextBox 5"/>
          <p:cNvSpPr txBox="1">
            <a:spLocks noChangeArrowheads="1"/>
          </p:cNvSpPr>
          <p:nvPr/>
        </p:nvSpPr>
        <p:spPr bwMode="auto">
          <a:xfrm>
            <a:off x="6086475" y="2667000"/>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chemeClr val="bg1"/>
                </a:solidFill>
              </a:rPr>
              <a:t>Statistical analysis,</a:t>
            </a:r>
          </a:p>
          <a:p>
            <a:pPr eaLnBrk="1" hangingPunct="1">
              <a:spcBef>
                <a:spcPct val="0"/>
              </a:spcBef>
              <a:buFontTx/>
              <a:buNone/>
            </a:pPr>
            <a:r>
              <a:rPr lang="en-US" altLang="en-US" sz="1800" b="1" dirty="0" smtClean="0">
                <a:solidFill>
                  <a:schemeClr val="bg1"/>
                </a:solidFill>
              </a:rPr>
              <a:t>clustering</a:t>
            </a:r>
            <a:endParaRPr lang="en-US" altLang="en-US" sz="1800" b="1" dirty="0">
              <a:solidFill>
                <a:schemeClr val="bg1"/>
              </a:solidFill>
            </a:endParaRPr>
          </a:p>
        </p:txBody>
      </p:sp>
      <p:grpSp>
        <p:nvGrpSpPr>
          <p:cNvPr id="14341" name="Group 5"/>
          <p:cNvGrpSpPr>
            <a:grpSpLocks/>
          </p:cNvGrpSpPr>
          <p:nvPr/>
        </p:nvGrpSpPr>
        <p:grpSpPr bwMode="auto">
          <a:xfrm>
            <a:off x="6096000" y="4387850"/>
            <a:ext cx="2359025" cy="646113"/>
            <a:chOff x="5832765" y="3581399"/>
            <a:chExt cx="2359429" cy="646332"/>
          </a:xfrm>
        </p:grpSpPr>
        <p:sp>
          <p:nvSpPr>
            <p:cNvPr id="14357" name="Rounded Rectangle 13"/>
            <p:cNvSpPr>
              <a:spLocks noChangeArrowheads="1"/>
            </p:cNvSpPr>
            <p:nvPr/>
          </p:nvSpPr>
          <p:spPr bwMode="auto">
            <a:xfrm>
              <a:off x="5864629" y="3581399"/>
              <a:ext cx="2212572"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8" name="TextBox 6"/>
            <p:cNvSpPr txBox="1">
              <a:spLocks noChangeArrowheads="1"/>
            </p:cNvSpPr>
            <p:nvPr/>
          </p:nvSpPr>
          <p:spPr bwMode="auto">
            <a:xfrm>
              <a:off x="5832765" y="3581400"/>
              <a:ext cx="2359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Generate gene regulatory network</a:t>
              </a:r>
            </a:p>
          </p:txBody>
        </p:sp>
      </p:grpSp>
      <p:grpSp>
        <p:nvGrpSpPr>
          <p:cNvPr id="14342" name="Group 6"/>
          <p:cNvGrpSpPr>
            <a:grpSpLocks/>
          </p:cNvGrpSpPr>
          <p:nvPr/>
        </p:nvGrpSpPr>
        <p:grpSpPr bwMode="auto">
          <a:xfrm>
            <a:off x="3336925" y="5410200"/>
            <a:ext cx="2312988" cy="646113"/>
            <a:chOff x="6072911" y="4552193"/>
            <a:chExt cx="2313160" cy="646332"/>
          </a:xfrm>
        </p:grpSpPr>
        <p:sp>
          <p:nvSpPr>
            <p:cNvPr id="14355" name="Rounded Rectangle 14"/>
            <p:cNvSpPr>
              <a:spLocks noChangeArrowheads="1"/>
            </p:cNvSpPr>
            <p:nvPr/>
          </p:nvSpPr>
          <p:spPr bwMode="auto">
            <a:xfrm>
              <a:off x="6082608" y="4552193"/>
              <a:ext cx="2303463" cy="646332"/>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6" name="TextBox 7"/>
            <p:cNvSpPr txBox="1">
              <a:spLocks noChangeArrowheads="1"/>
            </p:cNvSpPr>
            <p:nvPr/>
          </p:nvSpPr>
          <p:spPr bwMode="auto">
            <a:xfrm>
              <a:off x="6072911" y="4552193"/>
              <a:ext cx="2313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Modeling dynamics of the network</a:t>
              </a:r>
            </a:p>
          </p:txBody>
        </p:sp>
      </p:grpSp>
      <p:grpSp>
        <p:nvGrpSpPr>
          <p:cNvPr id="14343" name="Group 7"/>
          <p:cNvGrpSpPr>
            <a:grpSpLocks/>
          </p:cNvGrpSpPr>
          <p:nvPr/>
        </p:nvGrpSpPr>
        <p:grpSpPr bwMode="auto">
          <a:xfrm>
            <a:off x="542925" y="4527550"/>
            <a:ext cx="2616200" cy="368300"/>
            <a:chOff x="0" y="3323625"/>
            <a:chExt cx="2617063" cy="369332"/>
          </a:xfrm>
        </p:grpSpPr>
        <p:sp>
          <p:nvSpPr>
            <p:cNvPr id="14353" name="Rounded Rectangle 11"/>
            <p:cNvSpPr>
              <a:spLocks noChangeArrowheads="1"/>
            </p:cNvSpPr>
            <p:nvPr/>
          </p:nvSpPr>
          <p:spPr bwMode="auto">
            <a:xfrm>
              <a:off x="50938" y="3333928"/>
              <a:ext cx="2509058" cy="359029"/>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4" name="TextBox 8"/>
            <p:cNvSpPr txBox="1">
              <a:spLocks noChangeArrowheads="1"/>
            </p:cNvSpPr>
            <p:nvPr/>
          </p:nvSpPr>
          <p:spPr bwMode="auto">
            <a:xfrm>
              <a:off x="0" y="3323625"/>
              <a:ext cx="2617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Visualizing the results</a:t>
              </a:r>
            </a:p>
          </p:txBody>
        </p:sp>
      </p:grpSp>
      <p:grpSp>
        <p:nvGrpSpPr>
          <p:cNvPr id="14344" name="Group 8"/>
          <p:cNvGrpSpPr>
            <a:grpSpLocks/>
          </p:cNvGrpSpPr>
          <p:nvPr/>
        </p:nvGrpSpPr>
        <p:grpSpPr bwMode="auto">
          <a:xfrm>
            <a:off x="742950" y="2687638"/>
            <a:ext cx="2214563" cy="646112"/>
            <a:chOff x="953818" y="2687598"/>
            <a:chExt cx="2214656" cy="646331"/>
          </a:xfrm>
        </p:grpSpPr>
        <p:sp>
          <p:nvSpPr>
            <p:cNvPr id="14351" name="Rounded Rectangle 10"/>
            <p:cNvSpPr>
              <a:spLocks noChangeArrowheads="1"/>
            </p:cNvSpPr>
            <p:nvPr/>
          </p:nvSpPr>
          <p:spPr bwMode="auto">
            <a:xfrm>
              <a:off x="953818" y="2687598"/>
              <a:ext cx="2214656" cy="646331"/>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a:p>
          </p:txBody>
        </p:sp>
        <p:sp>
          <p:nvSpPr>
            <p:cNvPr id="14352" name="TextBox 9"/>
            <p:cNvSpPr txBox="1">
              <a:spLocks noChangeArrowheads="1"/>
            </p:cNvSpPr>
            <p:nvPr/>
          </p:nvSpPr>
          <p:spPr bwMode="auto">
            <a:xfrm>
              <a:off x="953818" y="2687598"/>
              <a:ext cx="2214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chemeClr val="bg1"/>
                  </a:solidFill>
                </a:rPr>
                <a:t>New experimental questions</a:t>
              </a:r>
            </a:p>
          </p:txBody>
        </p:sp>
      </p:grpSp>
      <p:cxnSp>
        <p:nvCxnSpPr>
          <p:cNvPr id="16" name="Straight Arrow Connector 15"/>
          <p:cNvCxnSpPr/>
          <p:nvPr/>
        </p:nvCxnSpPr>
        <p:spPr bwMode="auto">
          <a:xfrm flipH="1">
            <a:off x="5867400" y="5181600"/>
            <a:ext cx="128270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flipV="1">
            <a:off x="1752600" y="1528763"/>
            <a:ext cx="1295400" cy="9858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6019800" y="1524000"/>
            <a:ext cx="1130300" cy="6858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1847850" y="5033963"/>
            <a:ext cx="1352550" cy="757237"/>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V="1">
            <a:off x="1752600" y="3429000"/>
            <a:ext cx="0" cy="990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7234238" y="3657600"/>
            <a:ext cx="0" cy="609600"/>
          </a:xfrm>
          <a:prstGeom prst="straightConnector1">
            <a:avLst/>
          </a:prstGeom>
          <a:ln w="57150">
            <a:solidFill>
              <a:schemeClr val="tx1"/>
            </a:solidFill>
            <a:headEnd type="none" w="med" len="med"/>
            <a:tailEnd type="arrow"/>
          </a:ln>
          <a:extLst/>
        </p:spPr>
        <p:style>
          <a:lnRef idx="1">
            <a:schemeClr val="dk1"/>
          </a:lnRef>
          <a:fillRef idx="0">
            <a:schemeClr val="dk1"/>
          </a:fillRef>
          <a:effectRef idx="0">
            <a:schemeClr val="dk1"/>
          </a:effectRef>
          <a:fontRef idx="minor">
            <a:schemeClr val="tx1"/>
          </a:fontRef>
        </p:style>
      </p:cxnSp>
      <p:sp>
        <p:nvSpPr>
          <p:cNvPr id="25" name="Text Box 5"/>
          <p:cNvSpPr txBox="1">
            <a:spLocks noChangeArrowheads="1"/>
          </p:cNvSpPr>
          <p:nvPr/>
        </p:nvSpPr>
        <p:spPr bwMode="auto">
          <a:xfrm>
            <a:off x="457200" y="228599"/>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smtClean="0">
                <a:solidFill>
                  <a:srgbClr val="002060"/>
                </a:solidFill>
              </a:rPr>
              <a:t>Determining the Identity and Dynamics of the Gene Regulatory Network Controlling the Response to Cold Shock in </a:t>
            </a:r>
            <a:r>
              <a:rPr lang="en-US" altLang="en-US" sz="1800" b="1" i="1" dirty="0" smtClean="0">
                <a:solidFill>
                  <a:srgbClr val="002060"/>
                </a:solidFill>
              </a:rPr>
              <a:t>Saccharomyces cerevisiae</a:t>
            </a:r>
            <a:endParaRPr lang="en-US" altLang="en-US" sz="1800" b="1" i="1" dirty="0">
              <a:solidFill>
                <a:srgbClr val="002060"/>
              </a:solidFill>
            </a:endParaRPr>
          </a:p>
        </p:txBody>
      </p:sp>
    </p:spTree>
    <p:extLst>
      <p:ext uri="{BB962C8B-B14F-4D97-AF65-F5344CB8AC3E}">
        <p14:creationId xmlns:p14="http://schemas.microsoft.com/office/powerpoint/2010/main" val="3154964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93725" y="228599"/>
            <a:ext cx="78644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b="1" dirty="0" smtClean="0">
                <a:solidFill>
                  <a:srgbClr val="002060"/>
                </a:solidFill>
              </a:rPr>
              <a:t>Thank you!</a:t>
            </a:r>
            <a:endParaRPr lang="en-US" altLang="en-US" sz="4400" b="1" i="1" dirty="0">
              <a:solidFill>
                <a:srgbClr val="002060"/>
              </a:solidFill>
            </a:endParaRPr>
          </a:p>
        </p:txBody>
      </p:sp>
      <p:pic>
        <p:nvPicPr>
          <p:cNvPr id="60419" name="Picture 4" descr="C:\Users\kdahlqui\Documents\Travel-Conferences\LMUSymposium_2015\2015-03-23 LMUSymposium Pictures\LMUSymposium_Group_20150321-2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383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34323" y="6412468"/>
            <a:ext cx="168507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June 24, 2015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246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3200" b="1" dirty="0" smtClean="0">
                <a:solidFill>
                  <a:srgbClr val="000090"/>
                </a:solidFill>
                <a:latin typeface="Arial"/>
                <a:cs typeface="Arial"/>
              </a:rPr>
              <a:t>Budding Yeast, </a:t>
            </a:r>
            <a:r>
              <a:rPr lang="en-US" sz="3200" b="1" i="1" dirty="0" smtClean="0">
                <a:solidFill>
                  <a:srgbClr val="000090"/>
                </a:solidFill>
                <a:latin typeface="Arial"/>
                <a:cs typeface="Arial"/>
              </a:rPr>
              <a:t>Saccharomyces </a:t>
            </a:r>
            <a:r>
              <a:rPr lang="en-US" sz="3200" b="1" i="1" dirty="0" smtClean="0">
                <a:solidFill>
                  <a:srgbClr val="000090"/>
                </a:solidFill>
                <a:latin typeface="Arial"/>
                <a:cs typeface="Arial"/>
              </a:rPr>
              <a:t>cerevisiae,</a:t>
            </a:r>
            <a:r>
              <a:rPr lang="en-US" sz="3200" b="1" dirty="0" smtClean="0">
                <a:solidFill>
                  <a:srgbClr val="000090"/>
                </a:solidFill>
                <a:latin typeface="Arial"/>
                <a:cs typeface="Arial"/>
              </a:rPr>
              <a:t> </a:t>
            </a:r>
            <a:r>
              <a:rPr lang="en-US" sz="3200" b="1" dirty="0" smtClean="0">
                <a:solidFill>
                  <a:srgbClr val="000090"/>
                </a:solidFill>
                <a:latin typeface="Arial"/>
                <a:cs typeface="Arial"/>
              </a:rPr>
              <a:t>is an Ideal Model Organism for Systems Biology</a:t>
            </a:r>
            <a:endParaRPr lang="en-US" sz="3200" b="1" dirty="0">
              <a:solidFill>
                <a:srgbClr val="000090"/>
              </a:solidFill>
              <a:latin typeface="Arial"/>
              <a:cs typeface="Arial"/>
            </a:endParaRPr>
          </a:p>
        </p:txBody>
      </p:sp>
      <p:pic>
        <p:nvPicPr>
          <p:cNvPr id="4"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426" b="474"/>
          <a:stretch/>
        </p:blipFill>
        <p:spPr bwMode="auto">
          <a:xfrm>
            <a:off x="152400" y="2448919"/>
            <a:ext cx="3905352" cy="343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86200" y="2743200"/>
            <a:ext cx="5360831" cy="1754326"/>
          </a:xfrm>
          <a:prstGeom prst="rect">
            <a:avLst/>
          </a:prstGeom>
        </p:spPr>
        <p:txBody>
          <a:bodyPr wrap="square">
            <a:spAutoFit/>
          </a:bodyPr>
          <a:lstStyle/>
          <a:p>
            <a:pPr marL="228600" indent="-228600">
              <a:buFont typeface="Arial" panose="020B0604020202020204" pitchFamily="34" charset="0"/>
              <a:buChar char="•"/>
            </a:pPr>
            <a:r>
              <a:rPr lang="en-US" b="1" dirty="0" smtClean="0">
                <a:latin typeface="Arial"/>
                <a:cs typeface="Arial"/>
              </a:rPr>
              <a:t>Budding yeast has a small genome of approximately 6000 genes.</a:t>
            </a:r>
          </a:p>
          <a:p>
            <a:pPr marL="228600" indent="-228600">
              <a:buFont typeface="Arial" panose="020B0604020202020204" pitchFamily="34" charset="0"/>
              <a:buChar char="•"/>
            </a:pPr>
            <a:r>
              <a:rPr lang="en-US" b="1" dirty="0" smtClean="0">
                <a:latin typeface="Arial"/>
                <a:cs typeface="Arial"/>
              </a:rPr>
              <a:t>These 6000 genes are regulated by roughly 250 transcription factors.</a:t>
            </a:r>
          </a:p>
          <a:p>
            <a:pPr marL="228600" indent="-228600">
              <a:buFont typeface="Arial" panose="020B0604020202020204" pitchFamily="34" charset="0"/>
              <a:buChar char="•"/>
            </a:pPr>
            <a:r>
              <a:rPr lang="en-US" b="1" dirty="0" smtClean="0">
                <a:latin typeface="Arial"/>
                <a:cs typeface="Arial"/>
              </a:rPr>
              <a:t>Deletion strain collections and other molecular genetic tools are readily available.</a:t>
            </a:r>
            <a:endParaRPr lang="en-US" b="1" dirty="0">
              <a:latin typeface="Arial"/>
              <a:cs typeface="Arial"/>
            </a:endParaRPr>
          </a:p>
        </p:txBody>
      </p:sp>
      <p:sp>
        <p:nvSpPr>
          <p:cNvPr id="6" name="Rectangle 5"/>
          <p:cNvSpPr/>
          <p:nvPr/>
        </p:nvSpPr>
        <p:spPr>
          <a:xfrm>
            <a:off x="228600" y="5468779"/>
            <a:ext cx="1212191" cy="246221"/>
          </a:xfrm>
          <a:prstGeom prst="rect">
            <a:avLst/>
          </a:prstGeom>
        </p:spPr>
        <p:txBody>
          <a:bodyPr wrap="none">
            <a:spAutoFit/>
          </a:bodyPr>
          <a:lstStyle/>
          <a:p>
            <a:r>
              <a:rPr lang="en-US" sz="1000" dirty="0" err="1" smtClean="0"/>
              <a:t>Alberts</a:t>
            </a:r>
            <a:r>
              <a:rPr lang="en-US" sz="1000" dirty="0" smtClean="0"/>
              <a:t> et al. (2004)</a:t>
            </a:r>
            <a:endParaRPr lang="en-US" sz="1000" dirty="0"/>
          </a:p>
        </p:txBody>
      </p:sp>
    </p:spTree>
    <p:extLst>
      <p:ext uri="{BB962C8B-B14F-4D97-AF65-F5344CB8AC3E}">
        <p14:creationId xmlns:p14="http://schemas.microsoft.com/office/powerpoint/2010/main" val="197858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90"/>
                </a:solidFill>
                <a:latin typeface="Arial"/>
                <a:cs typeface="Arial"/>
              </a:rPr>
              <a:t>Cold Shock Is an Environmental Stress</a:t>
            </a:r>
            <a:br>
              <a:rPr lang="en-US" sz="3200" b="1" dirty="0" smtClean="0">
                <a:solidFill>
                  <a:srgbClr val="000090"/>
                </a:solidFill>
                <a:latin typeface="Arial"/>
                <a:cs typeface="Arial"/>
              </a:rPr>
            </a:br>
            <a:r>
              <a:rPr lang="en-US" sz="3200" b="1" dirty="0" smtClean="0">
                <a:solidFill>
                  <a:srgbClr val="000090"/>
                </a:solidFill>
                <a:latin typeface="Arial"/>
                <a:cs typeface="Arial"/>
              </a:rPr>
              <a:t>that Is Not Well-Studied</a:t>
            </a:r>
            <a:endParaRPr lang="en-US" sz="3200" b="1" dirty="0">
              <a:solidFill>
                <a:srgbClr val="000090"/>
              </a:solidFill>
              <a:latin typeface="Arial"/>
              <a:cs typeface="Arial"/>
            </a:endParaRPr>
          </a:p>
        </p:txBody>
      </p:sp>
      <p:sp>
        <p:nvSpPr>
          <p:cNvPr id="4" name="Rounded Rectangle 3"/>
          <p:cNvSpPr/>
          <p:nvPr/>
        </p:nvSpPr>
        <p:spPr>
          <a:xfrm>
            <a:off x="388513" y="1726479"/>
            <a:ext cx="3962400" cy="4127423"/>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9746" y="2892508"/>
            <a:ext cx="4122313" cy="1795363"/>
          </a:xfrm>
          <a:prstGeom prst="rect">
            <a:avLst/>
          </a:prstGeom>
          <a:noFill/>
        </p:spPr>
        <p:txBody>
          <a:bodyPr wrap="square" rtlCol="0">
            <a:spAutoFit/>
          </a:bodyPr>
          <a:lstStyle/>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response very well-characterized</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proteins denature due to heat</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induction of heat shock proteins (chaperonins), that assist in protein folding</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conserved in all organisms (prokaryotes, eukaryotes)</a:t>
            </a:r>
          </a:p>
        </p:txBody>
      </p:sp>
      <p:sp>
        <p:nvSpPr>
          <p:cNvPr id="6" name="TextBox 5"/>
          <p:cNvSpPr txBox="1"/>
          <p:nvPr/>
        </p:nvSpPr>
        <p:spPr>
          <a:xfrm>
            <a:off x="1276082" y="1913850"/>
            <a:ext cx="2187262" cy="472396"/>
          </a:xfrm>
          <a:prstGeom prst="rect">
            <a:avLst/>
          </a:prstGeom>
          <a:noFill/>
        </p:spPr>
        <p:txBody>
          <a:bodyPr wrap="square" rtlCol="0">
            <a:spAutoFit/>
          </a:bodyPr>
          <a:lstStyle/>
          <a:p>
            <a:pPr algn="ctr"/>
            <a:r>
              <a:rPr lang="en-US" sz="2400" b="1" dirty="0" smtClean="0">
                <a:solidFill>
                  <a:schemeClr val="bg1"/>
                </a:solidFill>
                <a:latin typeface="Arial"/>
                <a:cs typeface="Arial"/>
              </a:rPr>
              <a:t>Heat shock</a:t>
            </a:r>
            <a:endParaRPr lang="en-US" sz="2400" b="1" dirty="0">
              <a:solidFill>
                <a:schemeClr val="bg1"/>
              </a:solidFill>
              <a:latin typeface="Arial"/>
              <a:cs typeface="Arial"/>
            </a:endParaRPr>
          </a:p>
        </p:txBody>
      </p:sp>
      <p:sp>
        <p:nvSpPr>
          <p:cNvPr id="8" name="Rounded Rectangle 7"/>
          <p:cNvSpPr/>
          <p:nvPr/>
        </p:nvSpPr>
        <p:spPr>
          <a:xfrm>
            <a:off x="4800600" y="1726478"/>
            <a:ext cx="3962400" cy="4127423"/>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0" y="3352800"/>
            <a:ext cx="184731" cy="369332"/>
          </a:xfrm>
          <a:prstGeom prst="rect">
            <a:avLst/>
          </a:prstGeom>
          <a:noFill/>
        </p:spPr>
        <p:txBody>
          <a:bodyPr wrap="none" rtlCol="0">
            <a:spAutoFit/>
          </a:bodyPr>
          <a:lstStyle/>
          <a:p>
            <a:endParaRPr lang="en-US" dirty="0"/>
          </a:p>
        </p:txBody>
      </p:sp>
      <p:sp>
        <p:nvSpPr>
          <p:cNvPr id="9" name="TextBox 8"/>
          <p:cNvSpPr txBox="1"/>
          <p:nvPr/>
        </p:nvSpPr>
        <p:spPr>
          <a:xfrm>
            <a:off x="4572000" y="2514600"/>
            <a:ext cx="3962400" cy="3051091"/>
          </a:xfrm>
          <a:prstGeom prst="rect">
            <a:avLst/>
          </a:prstGeom>
          <a:noFill/>
        </p:spPr>
        <p:txBody>
          <a:bodyPr wrap="square" rtlCol="0">
            <a:spAutoFit/>
          </a:bodyPr>
          <a:lstStyle/>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response less well-characterized</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decrease fluidity of membranes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stabilize DNA and RNA secondary structures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impair ribosome function and protein synthesis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decrease enzymatic activities</a:t>
            </a:r>
          </a:p>
          <a:p>
            <a:pPr marL="742950" lvl="1" indent="-285750">
              <a:lnSpc>
                <a:spcPct val="90000"/>
              </a:lnSpc>
              <a:spcBef>
                <a:spcPct val="20000"/>
              </a:spcBef>
              <a:buFont typeface="Arial" panose="020B0604020202020204" pitchFamily="34" charset="0"/>
              <a:buChar char="–"/>
            </a:pPr>
            <a:r>
              <a:rPr lang="en-US" altLang="en-US" sz="1600" b="1" dirty="0">
                <a:solidFill>
                  <a:schemeClr val="bg1"/>
                </a:solidFill>
                <a:latin typeface="Arial"/>
                <a:cs typeface="Arial"/>
              </a:rPr>
              <a:t>no equivalent set of cold shock proteins that are conserved in</a:t>
            </a:r>
          </a:p>
          <a:p>
            <a:pPr marL="742950" lvl="1" indent="-285750">
              <a:lnSpc>
                <a:spcPct val="90000"/>
              </a:lnSpc>
              <a:spcBef>
                <a:spcPct val="20000"/>
              </a:spcBef>
            </a:pPr>
            <a:r>
              <a:rPr lang="en-US" altLang="en-US" sz="1600" b="1" dirty="0">
                <a:solidFill>
                  <a:schemeClr val="bg1"/>
                </a:solidFill>
                <a:latin typeface="Arial"/>
                <a:cs typeface="Arial"/>
              </a:rPr>
              <a:t>	all organisms</a:t>
            </a:r>
          </a:p>
        </p:txBody>
      </p:sp>
      <p:sp>
        <p:nvSpPr>
          <p:cNvPr id="11" name="TextBox 10"/>
          <p:cNvSpPr txBox="1"/>
          <p:nvPr/>
        </p:nvSpPr>
        <p:spPr>
          <a:xfrm>
            <a:off x="5715000" y="1913850"/>
            <a:ext cx="2133600" cy="461664"/>
          </a:xfrm>
          <a:prstGeom prst="rect">
            <a:avLst/>
          </a:prstGeom>
          <a:noFill/>
        </p:spPr>
        <p:txBody>
          <a:bodyPr wrap="square" rtlCol="0">
            <a:spAutoFit/>
          </a:bodyPr>
          <a:lstStyle/>
          <a:p>
            <a:pPr algn="ctr"/>
            <a:r>
              <a:rPr lang="en-US" sz="2400" b="1" dirty="0" smtClean="0">
                <a:solidFill>
                  <a:schemeClr val="bg1"/>
                </a:solidFill>
                <a:latin typeface="Arial"/>
                <a:cs typeface="Arial"/>
              </a:rPr>
              <a:t>Cold shock</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1874427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506413"/>
            <a:ext cx="8231187"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4495800" y="1808163"/>
            <a:ext cx="8270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smtClean="0">
                <a:solidFill>
                  <a:srgbClr val="000000"/>
                </a:solidFill>
              </a:rPr>
              <a:t>DNA</a:t>
            </a:r>
          </a:p>
        </p:txBody>
      </p:sp>
      <p:sp>
        <p:nvSpPr>
          <p:cNvPr id="16388" name="Text Box 4"/>
          <p:cNvSpPr txBox="1">
            <a:spLocks noChangeArrowheads="1"/>
          </p:cNvSpPr>
          <p:nvPr/>
        </p:nvSpPr>
        <p:spPr bwMode="auto">
          <a:xfrm>
            <a:off x="4419600" y="2874963"/>
            <a:ext cx="1098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dirty="0" smtClean="0">
                <a:solidFill>
                  <a:srgbClr val="000000"/>
                </a:solidFill>
              </a:rPr>
              <a:t>mRNA</a:t>
            </a:r>
          </a:p>
        </p:txBody>
      </p:sp>
      <p:sp>
        <p:nvSpPr>
          <p:cNvPr id="16389" name="Text Box 5"/>
          <p:cNvSpPr txBox="1">
            <a:spLocks noChangeArrowheads="1"/>
          </p:cNvSpPr>
          <p:nvPr/>
        </p:nvSpPr>
        <p:spPr bwMode="auto">
          <a:xfrm>
            <a:off x="5459413" y="5465763"/>
            <a:ext cx="12144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69" tIns="41134" rIns="82269" bIns="41134">
            <a:spAutoFit/>
          </a:bodyPr>
          <a:lstStyle>
            <a:lvl1pPr defTabSz="822325" eaLnBrk="0" hangingPunct="0">
              <a:spcBef>
                <a:spcPct val="20000"/>
              </a:spcBef>
              <a:buChar char="•"/>
              <a:defRPr sz="3200">
                <a:solidFill>
                  <a:schemeClr val="tx1"/>
                </a:solidFill>
                <a:latin typeface="Arial" pitchFamily="34" charset="0"/>
              </a:defRPr>
            </a:lvl1pPr>
            <a:lvl2pPr marL="742950" indent="-285750" defTabSz="822325" eaLnBrk="0" hangingPunct="0">
              <a:spcBef>
                <a:spcPct val="20000"/>
              </a:spcBef>
              <a:buChar char="–"/>
              <a:defRPr sz="2800">
                <a:solidFill>
                  <a:schemeClr val="tx1"/>
                </a:solidFill>
                <a:latin typeface="Arial" pitchFamily="34" charset="0"/>
              </a:defRPr>
            </a:lvl2pPr>
            <a:lvl3pPr marL="1143000" indent="-228600" defTabSz="822325" eaLnBrk="0" hangingPunct="0">
              <a:spcBef>
                <a:spcPct val="20000"/>
              </a:spcBef>
              <a:buChar char="•"/>
              <a:defRPr sz="2400">
                <a:solidFill>
                  <a:schemeClr val="tx1"/>
                </a:solidFill>
                <a:latin typeface="Arial" pitchFamily="34" charset="0"/>
              </a:defRPr>
            </a:lvl3pPr>
            <a:lvl4pPr marL="1600200" indent="-228600" defTabSz="822325" eaLnBrk="0" hangingPunct="0">
              <a:spcBef>
                <a:spcPct val="20000"/>
              </a:spcBef>
              <a:buChar char="–"/>
              <a:defRPr sz="2000">
                <a:solidFill>
                  <a:schemeClr val="tx1"/>
                </a:solidFill>
                <a:latin typeface="Arial" pitchFamily="34" charset="0"/>
              </a:defRPr>
            </a:lvl4pPr>
            <a:lvl5pPr marL="2057400" indent="-228600"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en-US" altLang="en-US" sz="2400" b="1" smtClean="0">
                <a:solidFill>
                  <a:srgbClr val="000000"/>
                </a:solidFill>
              </a:rPr>
              <a:t>Protein</a:t>
            </a:r>
          </a:p>
        </p:txBody>
      </p:sp>
      <p:sp>
        <p:nvSpPr>
          <p:cNvPr id="16390" name="Text Box 6"/>
          <p:cNvSpPr txBox="1">
            <a:spLocks noChangeArrowheads="1"/>
          </p:cNvSpPr>
          <p:nvPr/>
        </p:nvSpPr>
        <p:spPr bwMode="auto">
          <a:xfrm>
            <a:off x="57217" y="156822"/>
            <a:ext cx="9086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400" b="1" dirty="0">
                <a:solidFill>
                  <a:srgbClr val="000099"/>
                </a:solidFill>
                <a:cs typeface="Arial" panose="020B0604020202020204" pitchFamily="34" charset="0"/>
              </a:rPr>
              <a:t>Yeast Respond to Cold Shock by Changing Gene Expression</a:t>
            </a:r>
            <a:endParaRPr lang="en-US" altLang="en-US" sz="2400" b="1" dirty="0" smtClean="0">
              <a:solidFill>
                <a:srgbClr val="333399"/>
              </a:solidFill>
            </a:endParaRPr>
          </a:p>
        </p:txBody>
      </p:sp>
      <p:sp>
        <p:nvSpPr>
          <p:cNvPr id="16391" name="Text Box 7"/>
          <p:cNvSpPr txBox="1">
            <a:spLocks noChangeArrowheads="1"/>
          </p:cNvSpPr>
          <p:nvPr/>
        </p:nvSpPr>
        <p:spPr bwMode="auto">
          <a:xfrm>
            <a:off x="1374775" y="2362200"/>
            <a:ext cx="213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2400" b="1" i="1" dirty="0" smtClean="0">
                <a:solidFill>
                  <a:srgbClr val="000000"/>
                </a:solidFill>
              </a:rPr>
              <a:t>Transcription</a:t>
            </a:r>
          </a:p>
        </p:txBody>
      </p:sp>
      <p:sp>
        <p:nvSpPr>
          <p:cNvPr id="16392" name="Text Box 8"/>
          <p:cNvSpPr txBox="1">
            <a:spLocks noChangeArrowheads="1"/>
          </p:cNvSpPr>
          <p:nvPr/>
        </p:nvSpPr>
        <p:spPr bwMode="auto">
          <a:xfrm>
            <a:off x="1676400" y="51054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2400" b="1" i="1" smtClean="0">
                <a:solidFill>
                  <a:srgbClr val="000000"/>
                </a:solidFill>
              </a:rPr>
              <a:t>Translation</a:t>
            </a:r>
          </a:p>
        </p:txBody>
      </p:sp>
      <p:sp>
        <p:nvSpPr>
          <p:cNvPr id="16393" name="Text Box 9"/>
          <p:cNvSpPr txBox="1">
            <a:spLocks noChangeArrowheads="1"/>
          </p:cNvSpPr>
          <p:nvPr/>
        </p:nvSpPr>
        <p:spPr bwMode="auto">
          <a:xfrm>
            <a:off x="136525" y="6434138"/>
            <a:ext cx="1298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en-US" sz="1200" b="1" dirty="0" smtClean="0">
                <a:solidFill>
                  <a:srgbClr val="000000"/>
                </a:solidFill>
              </a:rPr>
              <a:t>Freeman (2003)</a:t>
            </a:r>
          </a:p>
        </p:txBody>
      </p:sp>
      <p:sp>
        <p:nvSpPr>
          <p:cNvPr id="2" name="TextBox 1"/>
          <p:cNvSpPr txBox="1"/>
          <p:nvPr/>
        </p:nvSpPr>
        <p:spPr>
          <a:xfrm>
            <a:off x="5679590" y="6324600"/>
            <a:ext cx="3464410" cy="461665"/>
          </a:xfrm>
          <a:prstGeom prst="rect">
            <a:avLst/>
          </a:prstGeom>
          <a:noFill/>
        </p:spPr>
        <p:txBody>
          <a:bodyPr wrap="none" rtlCol="0">
            <a:spAutoFit/>
          </a:bodyPr>
          <a:lstStyle/>
          <a:p>
            <a:r>
              <a:rPr lang="en-US" sz="2400" b="1" dirty="0" smtClean="0"/>
              <a:t>How is this regulated?</a:t>
            </a:r>
            <a:endParaRPr lang="en-US" sz="2400" b="1" dirty="0"/>
          </a:p>
        </p:txBody>
      </p:sp>
    </p:spTree>
    <p:extLst>
      <p:ext uri="{BB962C8B-B14F-4D97-AF65-F5344CB8AC3E}">
        <p14:creationId xmlns:p14="http://schemas.microsoft.com/office/powerpoint/2010/main" val="39896272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ranscription"/>
          <p:cNvPicPr>
            <a:picLocks noGrp="1" noChangeAspect="1" noChangeArrowheads="1"/>
          </p:cNvPicPr>
          <p:nvPr>
            <p:ph/>
          </p:nvPr>
        </p:nvPicPr>
        <p:blipFill>
          <a:blip r:embed="rId2">
            <a:extLst>
              <a:ext uri="{28A0092B-C50C-407E-A947-70E740481C1C}">
                <a14:useLocalDpi xmlns:a14="http://schemas.microsoft.com/office/drawing/2010/main" val="0"/>
              </a:ext>
            </a:extLst>
          </a:blip>
          <a:srcRect t="24394"/>
          <a:stretch>
            <a:fillRect/>
          </a:stretch>
        </p:blipFill>
        <p:spPr>
          <a:xfrm>
            <a:off x="0" y="1676400"/>
            <a:ext cx="9144000" cy="5195888"/>
          </a:xfrm>
          <a:noFill/>
        </p:spPr>
      </p:pic>
      <p:sp>
        <p:nvSpPr>
          <p:cNvPr id="29699" name="Text Box 3"/>
          <p:cNvSpPr txBox="1">
            <a:spLocks noChangeArrowheads="1"/>
          </p:cNvSpPr>
          <p:nvPr/>
        </p:nvSpPr>
        <p:spPr bwMode="auto">
          <a:xfrm>
            <a:off x="401638" y="1828800"/>
            <a:ext cx="59991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pPr>
            <a:r>
              <a:rPr lang="en-US" altLang="en-US" sz="2000" b="1" dirty="0" smtClean="0">
                <a:solidFill>
                  <a:srgbClr val="000000"/>
                </a:solidFill>
              </a:rPr>
              <a:t>Activators increase gene expression</a:t>
            </a:r>
          </a:p>
          <a:p>
            <a:pPr eaLnBrk="1" fontAlgn="base" hangingPunct="1">
              <a:spcBef>
                <a:spcPct val="0"/>
              </a:spcBef>
              <a:spcAft>
                <a:spcPct val="0"/>
              </a:spcAft>
            </a:pPr>
            <a:r>
              <a:rPr lang="en-US" altLang="en-US" sz="2000" b="1" dirty="0" smtClean="0">
                <a:solidFill>
                  <a:srgbClr val="000000"/>
                </a:solidFill>
              </a:rPr>
              <a:t>Repressors decrease gene expression</a:t>
            </a:r>
          </a:p>
          <a:p>
            <a:pPr eaLnBrk="1" fontAlgn="base" hangingPunct="1">
              <a:spcBef>
                <a:spcPct val="0"/>
              </a:spcBef>
              <a:spcAft>
                <a:spcPct val="0"/>
              </a:spcAft>
            </a:pPr>
            <a:r>
              <a:rPr lang="en-US" altLang="en-US" sz="2000" b="1" dirty="0" smtClean="0">
                <a:solidFill>
                  <a:srgbClr val="000000"/>
                </a:solidFill>
              </a:rPr>
              <a:t>Transcription factors are themselves proteins that are encoded by genes</a:t>
            </a:r>
          </a:p>
        </p:txBody>
      </p:sp>
      <p:sp>
        <p:nvSpPr>
          <p:cNvPr id="29700" name="Text Box 19"/>
          <p:cNvSpPr txBox="1">
            <a:spLocks noChangeArrowheads="1"/>
          </p:cNvSpPr>
          <p:nvPr/>
        </p:nvSpPr>
        <p:spPr bwMode="auto">
          <a:xfrm>
            <a:off x="304800" y="3413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800" b="1" smtClean="0">
                <a:solidFill>
                  <a:srgbClr val="00009C"/>
                </a:solidFill>
                <a:ea typeface="MS PGothic" pitchFamily="34" charset="-128"/>
              </a:rPr>
              <a:t>Transcription Factors Control Gene Expression by Binding to Regulatory DNA Sequences</a:t>
            </a:r>
          </a:p>
        </p:txBody>
      </p:sp>
      <p:sp>
        <p:nvSpPr>
          <p:cNvPr id="2" name="TextBox 1"/>
          <p:cNvSpPr txBox="1"/>
          <p:nvPr/>
        </p:nvSpPr>
        <p:spPr>
          <a:xfrm>
            <a:off x="228600" y="5791200"/>
            <a:ext cx="8686800" cy="830997"/>
          </a:xfrm>
          <a:prstGeom prst="rect">
            <a:avLst/>
          </a:prstGeom>
          <a:noFill/>
        </p:spPr>
        <p:txBody>
          <a:bodyPr wrap="square" rtlCol="0">
            <a:spAutoFit/>
          </a:bodyPr>
          <a:lstStyle/>
          <a:p>
            <a:r>
              <a:rPr lang="en-US" sz="2400" b="1" dirty="0" smtClean="0"/>
              <a:t>Which transcription factors regulate the cold shock response in yeast?</a:t>
            </a:r>
            <a:endParaRPr lang="en-US" sz="2400" b="1" dirty="0"/>
          </a:p>
        </p:txBody>
      </p:sp>
    </p:spTree>
    <p:extLst>
      <p:ext uri="{BB962C8B-B14F-4D97-AF65-F5344CB8AC3E}">
        <p14:creationId xmlns:p14="http://schemas.microsoft.com/office/powerpoint/2010/main" val="120870243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7"/>
            <a:ext cx="8229600" cy="715963"/>
          </a:xfrm>
        </p:spPr>
        <p:txBody>
          <a:bodyPr/>
          <a:lstStyle/>
          <a:p>
            <a:pPr eaLnBrk="1" hangingPunct="1"/>
            <a:r>
              <a:rPr lang="en-US" sz="2800" b="1" dirty="0">
                <a:solidFill>
                  <a:srgbClr val="000090"/>
                </a:solidFill>
                <a:cs typeface="Arial"/>
              </a:rPr>
              <a:t>Yeast Cells Deleted for a Particular </a:t>
            </a:r>
            <a:br>
              <a:rPr lang="en-US" sz="2800" b="1" dirty="0">
                <a:solidFill>
                  <a:srgbClr val="000090"/>
                </a:solidFill>
                <a:cs typeface="Arial"/>
              </a:rPr>
            </a:br>
            <a:r>
              <a:rPr lang="en-US" sz="2800" b="1" dirty="0">
                <a:solidFill>
                  <a:srgbClr val="000090"/>
                </a:solidFill>
                <a:cs typeface="Arial"/>
              </a:rPr>
              <a:t>Transcription Factor are Harvested Before, </a:t>
            </a:r>
            <a:br>
              <a:rPr lang="en-US" sz="2800" b="1" dirty="0">
                <a:solidFill>
                  <a:srgbClr val="000090"/>
                </a:solidFill>
                <a:cs typeface="Arial"/>
              </a:rPr>
            </a:br>
            <a:r>
              <a:rPr lang="en-US" sz="2800" b="1" dirty="0">
                <a:solidFill>
                  <a:srgbClr val="000090"/>
                </a:solidFill>
                <a:cs typeface="Arial"/>
              </a:rPr>
              <a:t>During and After Cold Shock and Recovery</a:t>
            </a:r>
            <a:endParaRPr lang="en-US" altLang="en-US" sz="2800" b="1" dirty="0" smtClean="0">
              <a:solidFill>
                <a:srgbClr val="000099"/>
              </a:solidFill>
              <a:cs typeface="Arial" pitchFamily="34" charset="0"/>
            </a:endParaRPr>
          </a:p>
        </p:txBody>
      </p:sp>
      <p:pic>
        <p:nvPicPr>
          <p:cNvPr id="30723" name="Picture 4" descr="ExperimentalMethods_with-t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22620"/>
            <a:ext cx="8013357" cy="55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499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149"/>
            <a:ext cx="8229600" cy="1143000"/>
          </a:xfrm>
        </p:spPr>
        <p:txBody>
          <a:bodyPr>
            <a:normAutofit/>
          </a:bodyPr>
          <a:lstStyle/>
          <a:p>
            <a:r>
              <a:rPr lang="en-US" sz="2800" b="1" dirty="0" smtClean="0">
                <a:solidFill>
                  <a:srgbClr val="000090"/>
                </a:solidFill>
                <a:latin typeface="Arial"/>
                <a:cs typeface="Arial"/>
              </a:rPr>
              <a:t>Gel Electrophoresis Can be Used to Show the High Quality of Purified </a:t>
            </a:r>
            <a:r>
              <a:rPr lang="en-US" sz="2800" b="1" dirty="0" err="1" smtClean="0">
                <a:solidFill>
                  <a:srgbClr val="000090"/>
                </a:solidFill>
                <a:latin typeface="Arial"/>
                <a:cs typeface="Arial"/>
              </a:rPr>
              <a:t>aRNA</a:t>
            </a:r>
            <a:r>
              <a:rPr lang="en-US" sz="2800" b="1" dirty="0" smtClean="0">
                <a:solidFill>
                  <a:srgbClr val="000090"/>
                </a:solidFill>
                <a:latin typeface="Arial"/>
                <a:cs typeface="Arial"/>
              </a:rPr>
              <a:t> Samples</a:t>
            </a:r>
            <a:endParaRPr lang="en-US" sz="2800" b="1" dirty="0">
              <a:solidFill>
                <a:srgbClr val="000090"/>
              </a:solidFill>
              <a:latin typeface="Arial"/>
              <a:cs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40" t="35628" r="14542" b="30694"/>
          <a:stretch/>
        </p:blipFill>
        <p:spPr bwMode="auto">
          <a:xfrm>
            <a:off x="761999" y="1436132"/>
            <a:ext cx="741151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183868"/>
            <a:ext cx="9144000" cy="369332"/>
          </a:xfrm>
          <a:prstGeom prst="rect">
            <a:avLst/>
          </a:prstGeom>
          <a:noFill/>
        </p:spPr>
        <p:txBody>
          <a:bodyPr wrap="square" rtlCol="0">
            <a:spAutoFit/>
          </a:bodyPr>
          <a:lstStyle/>
          <a:p>
            <a:pPr algn="ctr"/>
            <a:r>
              <a:rPr lang="en-US" b="1" dirty="0" err="1" smtClean="0">
                <a:latin typeface="Arial" panose="020B0604020202020204" pitchFamily="34" charset="0"/>
                <a:cs typeface="Arial" panose="020B0604020202020204" pitchFamily="34" charset="0"/>
              </a:rPr>
              <a:t>aRNA</a:t>
            </a:r>
            <a:r>
              <a:rPr lang="en-US" b="1" dirty="0" smtClean="0">
                <a:latin typeface="Arial" panose="020B0604020202020204" pitchFamily="34" charset="0"/>
                <a:cs typeface="Arial" panose="020B0604020202020204" pitchFamily="34" charset="0"/>
              </a:rPr>
              <a:t> shows up as a smear because it is derived from genes of different lengths.</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914400" y="1282243"/>
            <a:ext cx="571500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Gel Electrophoresis Results for ∆yap1, Flask 4 </a:t>
            </a:r>
            <a:r>
              <a:rPr lang="en-US" sz="1400" b="1" dirty="0" err="1">
                <a:latin typeface="Arial" panose="020B0604020202020204" pitchFamily="34" charset="0"/>
                <a:cs typeface="Arial" panose="020B0604020202020204" pitchFamily="34" charset="0"/>
              </a:rPr>
              <a:t>aRNA</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47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1666</Words>
  <Application>Microsoft Office PowerPoint</Application>
  <PresentationFormat>On-screen Show (4:3)</PresentationFormat>
  <Paragraphs>382</Paragraphs>
  <Slides>36</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Office Theme</vt:lpstr>
      <vt:lpstr>Default Design</vt:lpstr>
      <vt:lpstr>Equation</vt:lpstr>
      <vt:lpstr>PowerPoint Presentation</vt:lpstr>
      <vt:lpstr>PowerPoint Presentation</vt:lpstr>
      <vt:lpstr>PowerPoint Presentation</vt:lpstr>
      <vt:lpstr>Budding Yeast, Saccharomyces cerevisiae, is an Ideal Model Organism for Systems Biology</vt:lpstr>
      <vt:lpstr>Cold Shock Is an Environmental Stress that Is Not Well-Studied</vt:lpstr>
      <vt:lpstr>PowerPoint Presentation</vt:lpstr>
      <vt:lpstr>PowerPoint Presentation</vt:lpstr>
      <vt:lpstr>Yeast Cells Deleted for a Particular  Transcription Factor are Harvested Before,  During and After Cold Shock and Recovery</vt:lpstr>
      <vt:lpstr>Gel Electrophoresis Can be Used to Show the High Quality of Purified aRNA Samples</vt:lpstr>
      <vt:lpstr>DNA Microarray Results Show Changes in Expression of All Genes in the Genome</vt:lpstr>
      <vt:lpstr>PowerPoint Presentation</vt:lpstr>
      <vt:lpstr>Statistical Analysis Was Used to Build A Gene Regulatory Network  </vt:lpstr>
      <vt:lpstr>Within-strain ANOVA Indicates Which Genes Had Significant Changes in Expression at Any Timepoint </vt:lpstr>
      <vt:lpstr>STEM Software Groups Genes with Similar Expression Profiles and Assigns P values to Clusters</vt:lpstr>
      <vt:lpstr>YEASTRACT Identifies Which Transcription Factors Regulate the Genes in the Clusters and Generates a Gene Regulatory Network</vt:lpstr>
      <vt:lpstr>PowerPoint Presentation</vt:lpstr>
      <vt:lpstr>GRNmap Uses Ordinary Differential Equations to Model Dynamics of Each Gene in the Network</vt:lpstr>
      <vt:lpstr>A Penalized Least Squares Approach is Used to Estimate Parameters</vt:lpstr>
      <vt:lpstr>UML Activity Diagram Documents the Flow of the Program</vt:lpstr>
      <vt:lpstr>UML Activity Diagram Documents the Flow of the Program</vt:lpstr>
      <vt:lpstr>Input Workbooks Were Designed to Test the Sixteen Ways GRNmap Can be Run </vt:lpstr>
      <vt:lpstr>We Added New Features, Fixed Bugs, and Documented the Changes to GRNmap</vt:lpstr>
      <vt:lpstr>Parameters Were Estimated for a 21-gene, 50-edge Gene Regulatory Network</vt:lpstr>
      <vt:lpstr>PowerPoint Presentation</vt:lpstr>
      <vt:lpstr>PowerPoint Presentation</vt:lpstr>
      <vt:lpstr>PHD1 Has Significant Dynamics and a Good Fit in the Model</vt:lpstr>
      <vt:lpstr>PowerPoint Presentation</vt:lpstr>
      <vt:lpstr>GRNmap Produces an Excel Spreadsheet with an Adjacency Matrix Representing the Network</vt:lpstr>
      <vt:lpstr>GRNsight Has Sophisticated Architecture and Follows Open Source Development Practices</vt:lpstr>
      <vt:lpstr>GRNsight Automatically Lays Out Unweighted and Weighted Graphs </vt:lpstr>
      <vt:lpstr>PowerPoint Presentation</vt:lpstr>
      <vt:lpstr>Genotype of Strains Confirmed by PCR and DNA Sequencing</vt:lpstr>
      <vt:lpstr>Genotype of Strains Confirmed by PCR and DNA Sequencing</vt:lpstr>
      <vt:lpstr>Δphd1 is Impaired for Growth at All Temperatures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Wyllie, Kevin</dc:creator>
  <cp:lastModifiedBy>Kam D. Dahlquist</cp:lastModifiedBy>
  <cp:revision>49</cp:revision>
  <dcterms:created xsi:type="dcterms:W3CDTF">2015-06-23T20:34:21Z</dcterms:created>
  <dcterms:modified xsi:type="dcterms:W3CDTF">2015-06-24T18:44:55Z</dcterms:modified>
</cp:coreProperties>
</file>