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0CB7-5A0C-0346-B894-8BFC2D07A6F4}" type="datetimeFigureOut">
              <a:rPr lang="en-US" smtClean="0"/>
              <a:pPr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2191-31F5-244A-BE25-67017C694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0CB7-5A0C-0346-B894-8BFC2D07A6F4}" type="datetimeFigureOut">
              <a:rPr lang="en-US" smtClean="0"/>
              <a:pPr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2191-31F5-244A-BE25-67017C694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0CB7-5A0C-0346-B894-8BFC2D07A6F4}" type="datetimeFigureOut">
              <a:rPr lang="en-US" smtClean="0"/>
              <a:pPr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2191-31F5-244A-BE25-67017C694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0CB7-5A0C-0346-B894-8BFC2D07A6F4}" type="datetimeFigureOut">
              <a:rPr lang="en-US" smtClean="0"/>
              <a:pPr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2191-31F5-244A-BE25-67017C694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0CB7-5A0C-0346-B894-8BFC2D07A6F4}" type="datetimeFigureOut">
              <a:rPr lang="en-US" smtClean="0"/>
              <a:pPr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2191-31F5-244A-BE25-67017C694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0CB7-5A0C-0346-B894-8BFC2D07A6F4}" type="datetimeFigureOut">
              <a:rPr lang="en-US" smtClean="0"/>
              <a:pPr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2191-31F5-244A-BE25-67017C694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0CB7-5A0C-0346-B894-8BFC2D07A6F4}" type="datetimeFigureOut">
              <a:rPr lang="en-US" smtClean="0"/>
              <a:pPr/>
              <a:t>4/3/13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2191-31F5-244A-BE25-67017C694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0CB7-5A0C-0346-B894-8BFC2D07A6F4}" type="datetimeFigureOut">
              <a:rPr lang="en-US" smtClean="0"/>
              <a:pPr/>
              <a:t>4/3/13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2191-31F5-244A-BE25-67017C694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0CB7-5A0C-0346-B894-8BFC2D07A6F4}" type="datetimeFigureOut">
              <a:rPr lang="en-US" smtClean="0"/>
              <a:pPr/>
              <a:t>4/3/13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2191-31F5-244A-BE25-67017C694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0CB7-5A0C-0346-B894-8BFC2D07A6F4}" type="datetimeFigureOut">
              <a:rPr lang="en-US" smtClean="0"/>
              <a:pPr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2191-31F5-244A-BE25-67017C694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0CB7-5A0C-0346-B894-8BFC2D07A6F4}" type="datetimeFigureOut">
              <a:rPr lang="en-US" smtClean="0"/>
              <a:pPr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2191-31F5-244A-BE25-67017C694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30CB7-5A0C-0346-B894-8BFC2D07A6F4}" type="datetimeFigureOut">
              <a:rPr lang="en-US" smtClean="0"/>
              <a:pPr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32191-31F5-244A-BE25-67017C694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Table 3: </a:t>
            </a:r>
            <a:r>
              <a:rPr lang="en-US" dirty="0" smtClean="0"/>
              <a:t>5’ upstream </a:t>
            </a:r>
            <a:r>
              <a:rPr lang="en-US" dirty="0" err="1" smtClean="0"/>
              <a:t>cis</a:t>
            </a:r>
            <a:r>
              <a:rPr lang="en-US" dirty="0" smtClean="0"/>
              <a:t>-regulatory motif</a:t>
            </a:r>
            <a:endParaRPr lang="en-US" dirty="0"/>
          </a:p>
        </p:txBody>
      </p:sp>
      <p:pic>
        <p:nvPicPr>
          <p:cNvPr id="12" name="Picture 11" descr="5100.full (dragged).pdf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2"/>
              <a:srcRect l="7621" t="12317" r="5775" b="68362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rcRect l="7621" t="12317" r="5775" b="68362"/>
              <a:stretch>
                <a:fillRect/>
              </a:stretch>
            </p:blipFill>
          </mc:Fallback>
        </mc:AlternateContent>
        <p:spPr>
          <a:xfrm>
            <a:off x="65004" y="1830043"/>
            <a:ext cx="9041644" cy="265834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57200" y="4654524"/>
            <a:ext cx="796545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000" dirty="0" smtClean="0"/>
              <a:t>Significantly </a:t>
            </a:r>
            <a:r>
              <a:rPr lang="en-US" sz="2000" dirty="0" smtClean="0"/>
              <a:t>overrepresented </a:t>
            </a:r>
            <a:r>
              <a:rPr lang="en-US" sz="2000" dirty="0" err="1" smtClean="0"/>
              <a:t>cis</a:t>
            </a:r>
            <a:r>
              <a:rPr lang="en-US" sz="2000" dirty="0" smtClean="0"/>
              <a:t>-regulatory binding motifs in 5’ upstream regions.</a:t>
            </a:r>
          </a:p>
          <a:p>
            <a:pPr>
              <a:buFont typeface="Arial"/>
              <a:buChar char="•"/>
            </a:pPr>
            <a:r>
              <a:rPr lang="en-US" sz="2000" dirty="0" err="1" smtClean="0"/>
              <a:t>occ</a:t>
            </a:r>
            <a:r>
              <a:rPr lang="en-US" sz="2000" dirty="0" smtClean="0"/>
              <a:t>= number of</a:t>
            </a:r>
            <a:r>
              <a:rPr lang="en-US" sz="2000" dirty="0" smtClean="0"/>
              <a:t> occurrences</a:t>
            </a:r>
          </a:p>
          <a:p>
            <a:pPr>
              <a:buFont typeface="Arial"/>
              <a:buChar char="•"/>
            </a:pPr>
            <a:r>
              <a:rPr lang="en-US" sz="2000" dirty="0" smtClean="0"/>
              <a:t>Expected </a:t>
            </a:r>
            <a:r>
              <a:rPr lang="en-US" sz="2000" dirty="0" err="1" smtClean="0"/>
              <a:t>occ</a:t>
            </a:r>
            <a:r>
              <a:rPr lang="en-US" sz="2000" dirty="0" smtClean="0"/>
              <a:t>= expected number of occurrences</a:t>
            </a:r>
          </a:p>
          <a:p>
            <a:pPr>
              <a:buFont typeface="Arial"/>
              <a:buChar char="•"/>
            </a:pPr>
            <a:r>
              <a:rPr lang="en-US" sz="2000" dirty="0" err="1" smtClean="0"/>
              <a:t>occ</a:t>
            </a:r>
            <a:r>
              <a:rPr lang="en-US" sz="2000" dirty="0" smtClean="0"/>
              <a:t> E= the probability of find number of</a:t>
            </a:r>
            <a:r>
              <a:rPr lang="en-US" sz="2000" dirty="0" smtClean="0"/>
              <a:t> patterns </a:t>
            </a:r>
            <a:r>
              <a:rPr lang="en-US" sz="2000" dirty="0" smtClean="0"/>
              <a:t>with same overrepresentation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48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Table 3: 5’ upstream cis-regulatory motif</vt:lpstr>
    </vt:vector>
  </TitlesOfParts>
  <Company>Loyola Marymount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 3: 5’ upstream cis-regulatory motif</dc:title>
  <dc:creator>Helena Olivieri</dc:creator>
  <cp:lastModifiedBy>Helena Olivieri</cp:lastModifiedBy>
  <cp:revision>2</cp:revision>
  <dcterms:created xsi:type="dcterms:W3CDTF">2013-04-04T06:41:28Z</dcterms:created>
  <dcterms:modified xsi:type="dcterms:W3CDTF">2013-04-04T07:21:12Z</dcterms:modified>
</cp:coreProperties>
</file>