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1E55B-1FE6-4355-9076-D84E4183B9BB}" type="datetimeFigureOut">
              <a:rPr lang="en-US" smtClean="0"/>
              <a:t>6/10/2015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F8F50-40D9-4C42-A6FB-051DB7053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060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1E55B-1FE6-4355-9076-D84E4183B9BB}" type="datetimeFigureOut">
              <a:rPr lang="en-US" smtClean="0"/>
              <a:t>6/10/2015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F8F50-40D9-4C42-A6FB-051DB7053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796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1E55B-1FE6-4355-9076-D84E4183B9BB}" type="datetimeFigureOut">
              <a:rPr lang="en-US" smtClean="0"/>
              <a:t>6/10/2015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F8F50-40D9-4C42-A6FB-051DB7053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96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1E55B-1FE6-4355-9076-D84E4183B9BB}" type="datetimeFigureOut">
              <a:rPr lang="en-US" smtClean="0"/>
              <a:t>6/10/2015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F8F50-40D9-4C42-A6FB-051DB7053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653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1E55B-1FE6-4355-9076-D84E4183B9BB}" type="datetimeFigureOut">
              <a:rPr lang="en-US" smtClean="0"/>
              <a:t>6/10/2015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F8F50-40D9-4C42-A6FB-051DB7053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284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1E55B-1FE6-4355-9076-D84E4183B9BB}" type="datetimeFigureOut">
              <a:rPr lang="en-US" smtClean="0"/>
              <a:t>6/10/2015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F8F50-40D9-4C42-A6FB-051DB7053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49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1E55B-1FE6-4355-9076-D84E4183B9BB}" type="datetimeFigureOut">
              <a:rPr lang="en-US" smtClean="0"/>
              <a:t>6/10/2015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F8F50-40D9-4C42-A6FB-051DB7053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736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1E55B-1FE6-4355-9076-D84E4183B9BB}" type="datetimeFigureOut">
              <a:rPr lang="en-US" smtClean="0"/>
              <a:t>6/10/2015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F8F50-40D9-4C42-A6FB-051DB7053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636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1E55B-1FE6-4355-9076-D84E4183B9BB}" type="datetimeFigureOut">
              <a:rPr lang="en-US" smtClean="0"/>
              <a:t>6/10/2015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F8F50-40D9-4C42-A6FB-051DB7053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972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1E55B-1FE6-4355-9076-D84E4183B9BB}" type="datetimeFigureOut">
              <a:rPr lang="en-US" smtClean="0"/>
              <a:t>6/10/2015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F8F50-40D9-4C42-A6FB-051DB7053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605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1E55B-1FE6-4355-9076-D84E4183B9BB}" type="datetimeFigureOut">
              <a:rPr lang="en-US" smtClean="0"/>
              <a:t>6/10/2015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F8F50-40D9-4C42-A6FB-051DB7053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846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31E55B-1FE6-4355-9076-D84E4183B9BB}" type="datetimeFigureOut">
              <a:rPr lang="en-US" smtClean="0"/>
              <a:t>6/10/2015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4F8F50-40D9-4C42-A6FB-051DB7053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059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Dahlquist</a:t>
            </a:r>
            <a:r>
              <a:rPr lang="en-US" dirty="0" smtClean="0"/>
              <a:t> Lab Joint Research Meeting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Trixie Anne M. </a:t>
            </a:r>
            <a:r>
              <a:rPr lang="en-US" dirty="0" err="1" smtClean="0">
                <a:solidFill>
                  <a:schemeClr val="tx1"/>
                </a:solidFill>
              </a:rPr>
              <a:t>Roque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June 10, 2015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9649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Previous Activity Diagram Separates the “graphs” Function from the “output” Function</a:t>
            </a:r>
            <a:endParaRPr lang="en-US" sz="36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0" y="1776413"/>
            <a:ext cx="8888413" cy="330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478046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Revised Activity Diagram Merges “graphs” into “output”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14500"/>
            <a:ext cx="91440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4081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Side-by-side Comparison of the 2 Diagrams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199" y="1419423"/>
            <a:ext cx="6781801" cy="25254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199" y="3962400"/>
            <a:ext cx="6781801" cy="2543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4629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List of Global Variables and What They Hold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 err="1"/>
              <a:t>adjacency_mat</a:t>
            </a:r>
            <a:r>
              <a:rPr lang="en-US" dirty="0"/>
              <a:t>: adjacency matrix from worksheet "network" in Excel input spreadsheet; matrix form of gene regulatory network</a:t>
            </a:r>
          </a:p>
          <a:p>
            <a:r>
              <a:rPr lang="en-US" b="1" dirty="0"/>
              <a:t>alpha</a:t>
            </a:r>
            <a:r>
              <a:rPr lang="en-US" dirty="0"/>
              <a:t>: number that adjusts the penalty term so that estimation does not increase too much</a:t>
            </a:r>
          </a:p>
          <a:p>
            <a:r>
              <a:rPr lang="en-US" b="1" dirty="0"/>
              <a:t>b</a:t>
            </a:r>
            <a:r>
              <a:rPr lang="en-US" dirty="0"/>
              <a:t>: column vector; if parameter "Sigmoid" = 1, b reads from worksheet "</a:t>
            </a:r>
            <a:r>
              <a:rPr lang="en-US" dirty="0" err="1"/>
              <a:t>threshold_b</a:t>
            </a:r>
            <a:r>
              <a:rPr lang="en-US" dirty="0"/>
              <a:t>", else b becomes a column vector of zeros with the same dimensions as the degradation rates</a:t>
            </a:r>
          </a:p>
          <a:p>
            <a:r>
              <a:rPr lang="en-US" b="1" dirty="0" err="1"/>
              <a:t>degrate</a:t>
            </a:r>
            <a:r>
              <a:rPr lang="en-US" dirty="0"/>
              <a:t>: column vector that is read from Excel input spreadsheet in the worksheet "</a:t>
            </a:r>
            <a:r>
              <a:rPr lang="en-US" dirty="0" err="1"/>
              <a:t>degradation_rates</a:t>
            </a:r>
            <a:r>
              <a:rPr lang="en-US" dirty="0"/>
              <a:t>"</a:t>
            </a:r>
          </a:p>
          <a:p>
            <a:r>
              <a:rPr lang="en-US" b="1" dirty="0" err="1"/>
              <a:t>fix_b</a:t>
            </a:r>
            <a:r>
              <a:rPr lang="en-US" dirty="0"/>
              <a:t>: number that is read from Excel input spreadsheet in the worksheet "</a:t>
            </a:r>
            <a:r>
              <a:rPr lang="en-US" dirty="0" err="1"/>
              <a:t>optimization_parameters</a:t>
            </a:r>
            <a:r>
              <a:rPr lang="en-US" dirty="0"/>
              <a:t>"; if </a:t>
            </a:r>
            <a:r>
              <a:rPr lang="en-US" dirty="0" err="1"/>
              <a:t>fix_b</a:t>
            </a:r>
            <a:r>
              <a:rPr lang="en-US" dirty="0"/>
              <a:t> = 0, worksheet "</a:t>
            </a:r>
            <a:r>
              <a:rPr lang="en-US" dirty="0" err="1"/>
              <a:t>optimized_threshold_b</a:t>
            </a:r>
            <a:r>
              <a:rPr lang="en-US" dirty="0"/>
              <a:t>" is outputted, else b = </a:t>
            </a:r>
            <a:r>
              <a:rPr lang="en-US" dirty="0" err="1"/>
              <a:t>threshold_b</a:t>
            </a:r>
            <a:endParaRPr lang="en-US" dirty="0"/>
          </a:p>
          <a:p>
            <a:r>
              <a:rPr lang="en-US" b="1" dirty="0" err="1"/>
              <a:t>fix_P</a:t>
            </a:r>
            <a:r>
              <a:rPr lang="en-US" dirty="0"/>
              <a:t>: number that is read from Excel input spreadsheet in the worksheet "</a:t>
            </a:r>
            <a:r>
              <a:rPr lang="en-US" dirty="0" err="1"/>
              <a:t>optimization_parameters</a:t>
            </a:r>
            <a:r>
              <a:rPr lang="en-US" dirty="0"/>
              <a:t>"; if </a:t>
            </a:r>
            <a:r>
              <a:rPr lang="en-US" dirty="0" err="1"/>
              <a:t>fix_P</a:t>
            </a:r>
            <a:r>
              <a:rPr lang="en-US" dirty="0"/>
              <a:t> = 0, worksheet "</a:t>
            </a:r>
            <a:r>
              <a:rPr lang="en-US" dirty="0" err="1"/>
              <a:t>optimized_production_rates</a:t>
            </a:r>
            <a:r>
              <a:rPr lang="en-US" dirty="0"/>
              <a:t>" is outputted else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779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List of Global Variables and What They Hold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 err="1" smtClean="0"/>
              <a:t>is_forced</a:t>
            </a:r>
            <a:r>
              <a:rPr lang="en-US" dirty="0" smtClean="0"/>
              <a:t>: column vector corresponding to which genes are being controlled by other genes (numbered in ascending order)</a:t>
            </a:r>
          </a:p>
          <a:p>
            <a:r>
              <a:rPr lang="en-US" b="1" dirty="0" smtClean="0"/>
              <a:t>log2FC</a:t>
            </a:r>
            <a:r>
              <a:rPr lang="en-US" dirty="0" smtClean="0"/>
              <a:t>: structure that contains the microarray data, </a:t>
            </a:r>
            <a:r>
              <a:rPr lang="en-US" dirty="0" err="1" smtClean="0"/>
              <a:t>timepoints</a:t>
            </a:r>
            <a:r>
              <a:rPr lang="en-US" dirty="0" smtClean="0"/>
              <a:t> (with repetitions), average, standard deviation, positions of deleted strain (if any), strain names, and </a:t>
            </a:r>
            <a:r>
              <a:rPr lang="en-US" dirty="0" err="1" smtClean="0"/>
              <a:t>simtime</a:t>
            </a:r>
            <a:r>
              <a:rPr lang="en-US" dirty="0" smtClean="0"/>
              <a:t>.</a:t>
            </a:r>
          </a:p>
          <a:p>
            <a:r>
              <a:rPr lang="en-US" b="1" dirty="0" err="1" smtClean="0"/>
              <a:t>num_genes</a:t>
            </a:r>
            <a:r>
              <a:rPr lang="en-US" dirty="0" smtClean="0"/>
              <a:t>: number that shows how many genes there are</a:t>
            </a:r>
          </a:p>
          <a:p>
            <a:r>
              <a:rPr lang="en-US" b="1" dirty="0" err="1" smtClean="0"/>
              <a:t>num_times</a:t>
            </a:r>
            <a:r>
              <a:rPr lang="en-US" dirty="0" smtClean="0"/>
              <a:t>: number that shows how many unique time points there are.</a:t>
            </a:r>
          </a:p>
          <a:p>
            <a:r>
              <a:rPr lang="en-US" b="1" dirty="0" smtClean="0"/>
              <a:t>prorate</a:t>
            </a:r>
            <a:r>
              <a:rPr lang="en-US" dirty="0" smtClean="0"/>
              <a:t>: column vector read from the Excel worksheet "</a:t>
            </a:r>
            <a:r>
              <a:rPr lang="en-US" dirty="0" err="1" smtClean="0"/>
              <a:t>production_rates</a:t>
            </a:r>
            <a:r>
              <a:rPr lang="en-US" dirty="0" smtClean="0"/>
              <a:t>"</a:t>
            </a:r>
          </a:p>
          <a:p>
            <a:r>
              <a:rPr lang="en-US" b="1" dirty="0" smtClean="0"/>
              <a:t>Sigmoid</a:t>
            </a:r>
            <a:r>
              <a:rPr lang="en-US" dirty="0" smtClean="0"/>
              <a:t>: number that shows which model to use (sigmoid or </a:t>
            </a:r>
            <a:r>
              <a:rPr lang="en-US" dirty="0" err="1" smtClean="0"/>
              <a:t>michaelis-menten</a:t>
            </a:r>
            <a:r>
              <a:rPr lang="en-US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092817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List of Global Variables and What They Hold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 smtClean="0"/>
              <a:t>Strain</a:t>
            </a:r>
            <a:r>
              <a:rPr lang="en-US" dirty="0" smtClean="0"/>
              <a:t>: cell array that contains the name of each strain</a:t>
            </a:r>
          </a:p>
          <a:p>
            <a:r>
              <a:rPr lang="en-US" b="1" dirty="0" err="1" smtClean="0"/>
              <a:t>wtmat</a:t>
            </a:r>
            <a:r>
              <a:rPr lang="en-US" dirty="0" smtClean="0"/>
              <a:t>: matrix read from Excel input sheet "</a:t>
            </a:r>
            <a:r>
              <a:rPr lang="en-US" dirty="0" err="1" smtClean="0"/>
              <a:t>network_weights</a:t>
            </a:r>
            <a:r>
              <a:rPr lang="en-US" dirty="0" smtClean="0"/>
              <a:t>" whose values are the magnitude of the regulatory relationship between each genes</a:t>
            </a:r>
          </a:p>
          <a:p>
            <a:r>
              <a:rPr lang="en-US" b="1" dirty="0" smtClean="0"/>
              <a:t>time</a:t>
            </a:r>
            <a:r>
              <a:rPr lang="en-US" dirty="0" smtClean="0"/>
              <a:t>: row vector read from Excel input sheet "</a:t>
            </a:r>
            <a:r>
              <a:rPr lang="en-US" dirty="0" err="1" smtClean="0"/>
              <a:t>optimization_parameters</a:t>
            </a:r>
            <a:r>
              <a:rPr lang="en-US" dirty="0" smtClean="0"/>
              <a:t>" which contains each unique </a:t>
            </a:r>
            <a:r>
              <a:rPr lang="en-US" dirty="0" err="1" smtClean="0"/>
              <a:t>timepoints</a:t>
            </a:r>
            <a:endParaRPr lang="en-US" dirty="0" smtClean="0"/>
          </a:p>
          <a:p>
            <a:r>
              <a:rPr lang="en-US" b="1" dirty="0"/>
              <a:t>counter</a:t>
            </a:r>
            <a:r>
              <a:rPr lang="en-US" dirty="0"/>
              <a:t>: number that shows how many iterations were made by the model until it stops estimating</a:t>
            </a:r>
          </a:p>
          <a:p>
            <a:r>
              <a:rPr lang="en-US" b="1" dirty="0"/>
              <a:t>deletion</a:t>
            </a:r>
            <a:r>
              <a:rPr lang="en-US" dirty="0"/>
              <a:t>: row vector the contains the position of the deleted </a:t>
            </a:r>
            <a:r>
              <a:rPr lang="en-US" dirty="0" smtClean="0"/>
              <a:t>genes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00106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List of Global Variables and What They Hold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err="1" smtClean="0"/>
              <a:t>lse_out</a:t>
            </a:r>
            <a:r>
              <a:rPr lang="en-US" dirty="0" smtClean="0"/>
              <a:t>: least squares error calculated for each iteration</a:t>
            </a:r>
          </a:p>
          <a:p>
            <a:r>
              <a:rPr lang="en-US" b="1" dirty="0" smtClean="0"/>
              <a:t>SSE</a:t>
            </a:r>
            <a:r>
              <a:rPr lang="en-US" dirty="0" smtClean="0"/>
              <a:t>: matrix (column vector for each strain) that represents the sum of squares error</a:t>
            </a:r>
          </a:p>
          <a:p>
            <a:r>
              <a:rPr lang="en-US" b="1" dirty="0" err="1" smtClean="0"/>
              <a:t>penalty_out</a:t>
            </a:r>
            <a:r>
              <a:rPr lang="en-US" dirty="0" smtClean="0"/>
              <a:t>: number calculated from (</a:t>
            </a:r>
            <a:r>
              <a:rPr lang="en-US" dirty="0" err="1" smtClean="0"/>
              <a:t>wts</a:t>
            </a:r>
            <a:r>
              <a:rPr lang="en-US" dirty="0" smtClean="0"/>
              <a:t>'*</a:t>
            </a:r>
            <a:r>
              <a:rPr lang="en-US" dirty="0" err="1" smtClean="0"/>
              <a:t>wts</a:t>
            </a:r>
            <a:r>
              <a:rPr lang="en-US" dirty="0" smtClean="0"/>
              <a:t> + (b-</a:t>
            </a:r>
            <a:r>
              <a:rPr lang="en-US" dirty="0" err="1" smtClean="0"/>
              <a:t>bp</a:t>
            </a:r>
            <a:r>
              <a:rPr lang="en-US" dirty="0" smtClean="0"/>
              <a:t>)'*(b-</a:t>
            </a:r>
            <a:r>
              <a:rPr lang="en-US" dirty="0" err="1" smtClean="0"/>
              <a:t>bp</a:t>
            </a:r>
            <a:r>
              <a:rPr lang="en-US" dirty="0" smtClean="0"/>
              <a:t>) + </a:t>
            </a:r>
            <a:r>
              <a:rPr lang="en-US" dirty="0" err="1" smtClean="0"/>
              <a:t>proratep</a:t>
            </a:r>
            <a:r>
              <a:rPr lang="en-US" dirty="0" smtClean="0"/>
              <a:t>(:)'*</a:t>
            </a:r>
            <a:r>
              <a:rPr lang="en-US" dirty="0" err="1" smtClean="0"/>
              <a:t>proratep</a:t>
            </a:r>
            <a:r>
              <a:rPr lang="en-US" dirty="0" smtClean="0"/>
              <a:t>(:) )/length(theta)</a:t>
            </a:r>
          </a:p>
          <a:p>
            <a:r>
              <a:rPr lang="en-US" b="1" dirty="0" err="1" smtClean="0"/>
              <a:t>wts</a:t>
            </a:r>
            <a:r>
              <a:rPr lang="en-US" dirty="0" smtClean="0"/>
              <a:t>: column vector whose size shows how many edges there are</a:t>
            </a:r>
          </a:p>
          <a:p>
            <a:r>
              <a:rPr lang="en-US" b="1" dirty="0" err="1" smtClean="0"/>
              <a:t>no_inputs</a:t>
            </a:r>
            <a:r>
              <a:rPr lang="en-US" dirty="0" smtClean="0"/>
              <a:t>: (I don't think this is being assigned anything; there is a </a:t>
            </a:r>
            <a:r>
              <a:rPr lang="en-US" dirty="0" err="1" smtClean="0"/>
              <a:t>GRNstruct.GRNParams.no_inputs</a:t>
            </a:r>
            <a:r>
              <a:rPr lang="en-US" dirty="0" smtClean="0"/>
              <a:t> in </a:t>
            </a:r>
            <a:r>
              <a:rPr lang="en-US" dirty="0" err="1" smtClean="0"/>
              <a:t>readInputSheet</a:t>
            </a:r>
            <a:r>
              <a:rPr lang="en-US" dirty="0" smtClean="0"/>
              <a:t> (where it is calculated/determined) but there is no </a:t>
            </a:r>
            <a:r>
              <a:rPr lang="en-US" dirty="0" err="1" smtClean="0"/>
              <a:t>GRNstruct.GRNParams.no_inputs</a:t>
            </a:r>
            <a:r>
              <a:rPr lang="en-US" dirty="0" smtClean="0"/>
              <a:t> = </a:t>
            </a:r>
            <a:r>
              <a:rPr lang="en-US" dirty="0" err="1" smtClean="0"/>
              <a:t>no_inputs</a:t>
            </a:r>
            <a:r>
              <a:rPr lang="en-US" dirty="0" smtClean="0"/>
              <a:t> anywhere)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6486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in Progress…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12" t="52502" r="10489"/>
          <a:stretch/>
        </p:blipFill>
        <p:spPr>
          <a:xfrm>
            <a:off x="286005" y="1828800"/>
            <a:ext cx="8567906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80309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507</Words>
  <Application>Microsoft Office PowerPoint</Application>
  <PresentationFormat>On-screen Show (4:3)</PresentationFormat>
  <Paragraphs>33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Dahlquist Lab Joint Research Meeting </vt:lpstr>
      <vt:lpstr>Previous Activity Diagram Separates the “graphs” Function from the “output” Function</vt:lpstr>
      <vt:lpstr>Revised Activity Diagram Merges “graphs” into “output”</vt:lpstr>
      <vt:lpstr>Side-by-side Comparison of the 2 Diagrams</vt:lpstr>
      <vt:lpstr>List of Global Variables and What They Hold</vt:lpstr>
      <vt:lpstr>List of Global Variables and What They Hold</vt:lpstr>
      <vt:lpstr>List of Global Variables and What They Hold</vt:lpstr>
      <vt:lpstr>List of Global Variables and What They Hold</vt:lpstr>
      <vt:lpstr>Work in Progress…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Dahlquist Lab Joint Research Meeting</dc:title>
  <dc:creator>Roque, Trixie Anne</dc:creator>
  <cp:lastModifiedBy>Roque, Trixie Anne</cp:lastModifiedBy>
  <cp:revision>5</cp:revision>
  <dcterms:created xsi:type="dcterms:W3CDTF">2015-06-10T16:16:36Z</dcterms:created>
  <dcterms:modified xsi:type="dcterms:W3CDTF">2015-06-10T18:56:38Z</dcterms:modified>
</cp:coreProperties>
</file>