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112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47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00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8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6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3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0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3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5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7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6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ig4lar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06" y="1500456"/>
            <a:ext cx="5831474" cy="44783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-38491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Comparison of the genes common to three batch-culture low-temperature </a:t>
            </a:r>
            <a:r>
              <a:rPr lang="en-US" sz="2800" b="1" dirty="0" err="1" smtClean="0"/>
              <a:t>transcriptome</a:t>
            </a:r>
            <a:r>
              <a:rPr lang="en-US" sz="2800" b="1" dirty="0" smtClean="0"/>
              <a:t> datasets with the genes in the </a:t>
            </a:r>
            <a:r>
              <a:rPr lang="en-US" sz="2800" b="1" dirty="0" err="1" smtClean="0"/>
              <a:t>chemostat</a:t>
            </a:r>
            <a:r>
              <a:rPr lang="en-US" sz="2800" b="1" dirty="0" smtClean="0"/>
              <a:t> cultures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646058" y="5120462"/>
            <a:ext cx="3497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Bracketed genes show consistent transcriptional regulation at low T in all datasets</a:t>
            </a:r>
            <a:endParaRPr lang="en-US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646058" y="6553200"/>
            <a:ext cx="3497942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200" b="1" dirty="0">
                <a:solidFill>
                  <a:srgbClr val="000000"/>
                </a:solidFill>
                <a:latin typeface="Arial" charset="0"/>
                <a:cs typeface="msgothic" charset="0"/>
              </a:rPr>
              <a:t>Tai S L et al. Mol. Biol. Cell 2007;18:5100-5112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46058" y="4206081"/>
            <a:ext cx="3497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Only 11 genes showed a consistent pattern of regulation in all four situations.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46058" y="3057517"/>
            <a:ext cx="3497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- 29 genes were transcriptionally regulated during both the adaptation and acclimations to low temperatures.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94200" y="1327260"/>
            <a:ext cx="320752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Set of 259 low-temperature adaptation genes was compared with the 235 genes that exhibited a consistently transcription changes in acclimation.</a:t>
            </a:r>
          </a:p>
        </p:txBody>
      </p:sp>
    </p:spTree>
    <p:extLst>
      <p:ext uri="{BB962C8B-B14F-4D97-AF65-F5344CB8AC3E}">
        <p14:creationId xmlns:p14="http://schemas.microsoft.com/office/powerpoint/2010/main" val="1976501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106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 McDonald</dc:creator>
  <cp:lastModifiedBy>Jim  McDonald</cp:lastModifiedBy>
  <cp:revision>3</cp:revision>
  <dcterms:created xsi:type="dcterms:W3CDTF">2013-04-04T04:58:43Z</dcterms:created>
  <dcterms:modified xsi:type="dcterms:W3CDTF">2013-04-04T05:21:39Z</dcterms:modified>
</cp:coreProperties>
</file>