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-312" y="-9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ONLY_DNA_binding_dZAP1_14_genes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9.0986330353973618E-2"/>
          <c:y val="0.10071876620086719"/>
          <c:w val="0.88056165846354006"/>
          <c:h val="0.79346747896832881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ONLY_DNA_binding_dZAP1_14_genes_2_1</c:v>
                </c:pt>
              </c:strCache>
            </c:strRef>
          </c:tx>
          <c:xVal>
            <c:numRef>
              <c:f>Sheet1!$D$3:$D$18</c:f>
              <c:numCache>
                <c:formatCode>General</c:formatCode>
                <c:ptCount val="16"/>
                <c:pt idx="0">
                  <c:v>3.3143237741738517E-2</c:v>
                </c:pt>
                <c:pt idx="1">
                  <c:v>3.9576456813999884E-2</c:v>
                </c:pt>
                <c:pt idx="2">
                  <c:v>4.8890563449853396E-2</c:v>
                </c:pt>
                <c:pt idx="3">
                  <c:v>6.9469360872192132E-2</c:v>
                </c:pt>
                <c:pt idx="4">
                  <c:v>8.3753239044384878E-2</c:v>
                </c:pt>
                <c:pt idx="5">
                  <c:v>0.12601491877091642</c:v>
                </c:pt>
                <c:pt idx="6">
                  <c:v>0.25020309029677701</c:v>
                </c:pt>
                <c:pt idx="7">
                  <c:v>1.0193867581097689</c:v>
                </c:pt>
                <c:pt idx="8">
                  <c:v>0.9687117714000465</c:v>
                </c:pt>
                <c:pt idx="9">
                  <c:v>1.3201052452058486</c:v>
                </c:pt>
                <c:pt idx="10">
                  <c:v>2.6730037166845251</c:v>
                </c:pt>
                <c:pt idx="11">
                  <c:v>4.0401347026092207</c:v>
                </c:pt>
                <c:pt idx="12">
                  <c:v>4.4749716370734829</c:v>
                </c:pt>
                <c:pt idx="13">
                  <c:v>5.7040373454421385</c:v>
                </c:pt>
                <c:pt idx="14">
                  <c:v>10.252274184278027</c:v>
                </c:pt>
                <c:pt idx="15">
                  <c:v>13.232834652545103</c:v>
                </c:pt>
              </c:numCache>
            </c:numRef>
          </c:xVal>
          <c:yVal>
            <c:numRef>
              <c:f>Sheet1!$C$3:$C$18</c:f>
              <c:numCache>
                <c:formatCode>General</c:formatCode>
                <c:ptCount val="16"/>
                <c:pt idx="0">
                  <c:v>0.8862056935126732</c:v>
                </c:pt>
                <c:pt idx="1">
                  <c:v>0.88491411633463724</c:v>
                </c:pt>
                <c:pt idx="2">
                  <c:v>0.88259583745545955</c:v>
                </c:pt>
                <c:pt idx="3">
                  <c:v>0.87992183464695306</c:v>
                </c:pt>
                <c:pt idx="4">
                  <c:v>0.87866524097511467</c:v>
                </c:pt>
                <c:pt idx="5">
                  <c:v>0.87600745505855326</c:v>
                </c:pt>
                <c:pt idx="6">
                  <c:v>0.8721048798692177</c:v>
                </c:pt>
                <c:pt idx="7">
                  <c:v>0.86057187834477389</c:v>
                </c:pt>
                <c:pt idx="8">
                  <c:v>0.86305157115377196</c:v>
                </c:pt>
                <c:pt idx="9">
                  <c:v>0.86085345218733944</c:v>
                </c:pt>
                <c:pt idx="10">
                  <c:v>0.85665660620443362</c:v>
                </c:pt>
                <c:pt idx="11">
                  <c:v>0.85468583124548936</c:v>
                </c:pt>
                <c:pt idx="12">
                  <c:v>0.85429618925801731</c:v>
                </c:pt>
                <c:pt idx="13">
                  <c:v>0.8535343483432265</c:v>
                </c:pt>
                <c:pt idx="14">
                  <c:v>0.85199568687669014</c:v>
                </c:pt>
                <c:pt idx="15">
                  <c:v>0.85160270212417477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0746112"/>
        <c:axId val="80746688"/>
      </c:scatterChart>
      <c:valAx>
        <c:axId val="807461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Penalty term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80746688"/>
        <c:crosses val="autoZero"/>
        <c:crossBetween val="midCat"/>
      </c:valAx>
      <c:valAx>
        <c:axId val="8074668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LSE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8074611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with_deletions_ONLY_DNA_binding_dZAP1_15_genes</a:t>
            </a:r>
          </a:p>
        </c:rich>
      </c:tx>
      <c:layout/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Sheet1!$H$1</c:f>
              <c:strCache>
                <c:ptCount val="1"/>
                <c:pt idx="0">
                  <c:v>with_deletions_ONLY_DNA_binding_dZAP1_15_genes_2_1</c:v>
                </c:pt>
              </c:strCache>
            </c:strRef>
          </c:tx>
          <c:xVal>
            <c:numRef>
              <c:f>Sheet1!$I$3:$I$18</c:f>
              <c:numCache>
                <c:formatCode>General</c:formatCode>
                <c:ptCount val="16"/>
                <c:pt idx="0">
                  <c:v>2.661499786075297E-2</c:v>
                </c:pt>
                <c:pt idx="1">
                  <c:v>4.2849080649984876E-2</c:v>
                </c:pt>
                <c:pt idx="2">
                  <c:v>6.4947495052851092E-2</c:v>
                </c:pt>
                <c:pt idx="3">
                  <c:v>9.2261414362707558E-2</c:v>
                </c:pt>
                <c:pt idx="4">
                  <c:v>0.10706127093834553</c:v>
                </c:pt>
                <c:pt idx="5">
                  <c:v>0.13876142503113412</c:v>
                </c:pt>
                <c:pt idx="6">
                  <c:v>0.23323356769460446</c:v>
                </c:pt>
                <c:pt idx="7">
                  <c:v>0.36070233868865698</c:v>
                </c:pt>
                <c:pt idx="8">
                  <c:v>0.42734776117828793</c:v>
                </c:pt>
                <c:pt idx="9">
                  <c:v>0.67862670472366526</c:v>
                </c:pt>
                <c:pt idx="10">
                  <c:v>2.441106913026406</c:v>
                </c:pt>
                <c:pt idx="11">
                  <c:v>4.7512866842925847</c:v>
                </c:pt>
                <c:pt idx="12">
                  <c:v>5.5630955092248282</c:v>
                </c:pt>
                <c:pt idx="13">
                  <c:v>7.4977448465925196</c:v>
                </c:pt>
                <c:pt idx="14">
                  <c:v>11.412131216489685</c:v>
                </c:pt>
                <c:pt idx="15">
                  <c:v>15.086863101914826</c:v>
                </c:pt>
              </c:numCache>
            </c:numRef>
          </c:xVal>
          <c:yVal>
            <c:numRef>
              <c:f>Sheet1!$H$3:$H$18</c:f>
              <c:numCache>
                <c:formatCode>General</c:formatCode>
                <c:ptCount val="16"/>
                <c:pt idx="0">
                  <c:v>0.82797466985917512</c:v>
                </c:pt>
                <c:pt idx="1">
                  <c:v>0.82583640449492057</c:v>
                </c:pt>
                <c:pt idx="2">
                  <c:v>0.82162232613075281</c:v>
                </c:pt>
                <c:pt idx="3">
                  <c:v>0.81866270924822693</c:v>
                </c:pt>
                <c:pt idx="4">
                  <c:v>0.8177508955928614</c:v>
                </c:pt>
                <c:pt idx="5">
                  <c:v>0.81597217580781001</c:v>
                </c:pt>
                <c:pt idx="6">
                  <c:v>0.81311779965746722</c:v>
                </c:pt>
                <c:pt idx="7">
                  <c:v>0.81137772539942876</c:v>
                </c:pt>
                <c:pt idx="8">
                  <c:v>0.81080561097405657</c:v>
                </c:pt>
                <c:pt idx="9">
                  <c:v>0.80926543526960004</c:v>
                </c:pt>
                <c:pt idx="10">
                  <c:v>0.80424357061144214</c:v>
                </c:pt>
                <c:pt idx="11">
                  <c:v>0.80092218694571049</c:v>
                </c:pt>
                <c:pt idx="12">
                  <c:v>0.80019697675296719</c:v>
                </c:pt>
                <c:pt idx="13">
                  <c:v>0.79897205352962919</c:v>
                </c:pt>
                <c:pt idx="14">
                  <c:v>0.78919626423116196</c:v>
                </c:pt>
                <c:pt idx="15">
                  <c:v>0.78867412479230536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0741504"/>
        <c:axId val="80744384"/>
      </c:scatterChart>
      <c:valAx>
        <c:axId val="807415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Penalty term</a:t>
                </a:r>
              </a:p>
            </c:rich>
          </c:tx>
          <c:layout>
            <c:manualLayout>
              <c:xMode val="edge"/>
              <c:yMode val="edge"/>
              <c:x val="0.48604986876640421"/>
              <c:y val="0.8635435690054086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80744384"/>
        <c:crosses val="autoZero"/>
        <c:crossBetween val="midCat"/>
      </c:valAx>
      <c:valAx>
        <c:axId val="8074438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LSE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80741504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0.11571</cdr:x>
      <cdr:y>0.34385</cdr:y>
    </cdr:from>
    <cdr:to>
      <cdr:x>0.19137</cdr:x>
      <cdr:y>0.36625</cdr:y>
    </cdr:to>
    <cdr:cxnSp macro="">
      <cdr:nvCxnSpPr>
        <cdr:cNvPr id="2" name="Straight Arrow Connector 1"/>
        <cdr:cNvCxnSpPr/>
      </cdr:nvCxnSpPr>
      <cdr:spPr>
        <a:xfrm xmlns:a="http://schemas.openxmlformats.org/drawingml/2006/main" flipH="1" flipV="1">
          <a:off x="933278" y="1867721"/>
          <a:ext cx="610267" cy="12167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0.13854</cdr:x>
      <cdr:y>0.63212</cdr:y>
    </cdr:from>
    <cdr:to>
      <cdr:x>0.14219</cdr:x>
      <cdr:y>0.69124</cdr:y>
    </cdr:to>
    <cdr:cxnSp macro="">
      <cdr:nvCxnSpPr>
        <cdr:cNvPr id="4" name="Straight Arrow Connector 3"/>
        <cdr:cNvCxnSpPr/>
      </cdr:nvCxnSpPr>
      <cdr:spPr>
        <a:xfrm xmlns:a="http://schemas.openxmlformats.org/drawingml/2006/main" flipV="1">
          <a:off x="1117466" y="3433558"/>
          <a:ext cx="29374" cy="321103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0.12631</cdr:x>
      <cdr:y>0.40802</cdr:y>
    </cdr:from>
    <cdr:to>
      <cdr:x>0.1939</cdr:x>
      <cdr:y>0.41925</cdr:y>
    </cdr:to>
    <cdr:cxnSp macro="">
      <cdr:nvCxnSpPr>
        <cdr:cNvPr id="2" name="Straight Arrow Connector 1"/>
        <cdr:cNvCxnSpPr/>
      </cdr:nvCxnSpPr>
      <cdr:spPr>
        <a:xfrm xmlns:a="http://schemas.openxmlformats.org/drawingml/2006/main" flipH="1">
          <a:off x="1028650" y="2375551"/>
          <a:ext cx="550496" cy="65402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0.12591</cdr:x>
      <cdr:y>0.43648</cdr:y>
    </cdr:from>
    <cdr:to>
      <cdr:x>0.19803</cdr:x>
      <cdr:y>0.45295</cdr:y>
    </cdr:to>
    <cdr:cxnSp macro="">
      <cdr:nvCxnSpPr>
        <cdr:cNvPr id="4" name="Straight Arrow Connector 3"/>
        <cdr:cNvCxnSpPr/>
      </cdr:nvCxnSpPr>
      <cdr:spPr>
        <a:xfrm xmlns:a="http://schemas.openxmlformats.org/drawingml/2006/main" flipH="1" flipV="1">
          <a:off x="1025419" y="2541249"/>
          <a:ext cx="587348" cy="95912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48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272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477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18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69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431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34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442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33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003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49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E1FB6-86FF-8D44-97D0-6C2454A5520F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083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Chart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5053387"/>
              </p:ext>
            </p:extLst>
          </p:nvPr>
        </p:nvGraphicFramePr>
        <p:xfrm>
          <a:off x="336291" y="469702"/>
          <a:ext cx="8065827" cy="5431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67575" y="1018292"/>
            <a:ext cx="625492" cy="261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32521" y="1339273"/>
            <a:ext cx="625492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70385" y="1553869"/>
            <a:ext cx="625492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0.2</a:t>
            </a:r>
            <a:endParaRPr lang="en-US" sz="1100" b="1" dirty="0" smtClean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69569" y="1815479"/>
            <a:ext cx="625492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22924" y="1946284"/>
            <a:ext cx="704039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93067" y="2337423"/>
            <a:ext cx="704039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58041" y="2618521"/>
            <a:ext cx="704039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98964" y="4260643"/>
            <a:ext cx="704039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22924" y="3502626"/>
            <a:ext cx="782587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0.008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83131" y="3246754"/>
            <a:ext cx="782587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72815" y="4769606"/>
            <a:ext cx="861133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0.0001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891221" y="4767064"/>
            <a:ext cx="861133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0.0002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73025" y="4636259"/>
            <a:ext cx="861133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0.0005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245020" y="4012322"/>
            <a:ext cx="861133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0.0008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462433" y="4505454"/>
            <a:ext cx="782587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0.001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462433" y="3853038"/>
            <a:ext cx="782587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0.002</a:t>
            </a:r>
          </a:p>
        </p:txBody>
      </p:sp>
      <p:cxnSp>
        <p:nvCxnSpPr>
          <p:cNvPr id="39" name="Straight Arrow Connector 38"/>
          <p:cNvCxnSpPr>
            <a:stCxn id="15" idx="2"/>
          </p:cNvCxnSpPr>
          <p:nvPr/>
        </p:nvCxnSpPr>
        <p:spPr>
          <a:xfrm flipH="1">
            <a:off x="1795877" y="3764236"/>
            <a:ext cx="618341" cy="2659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/>
          <p:nvPr/>
        </p:nvCxnSpPr>
        <p:spPr>
          <a:xfrm flipH="1">
            <a:off x="1269569" y="2077089"/>
            <a:ext cx="63343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8426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Chart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5933482"/>
              </p:ext>
            </p:extLst>
          </p:nvPr>
        </p:nvGraphicFramePr>
        <p:xfrm>
          <a:off x="290236" y="387547"/>
          <a:ext cx="8144079" cy="5822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52262" y="887487"/>
            <a:ext cx="625492" cy="261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9263" y="1149097"/>
            <a:ext cx="625492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09263" y="1592837"/>
            <a:ext cx="625492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0.2</a:t>
            </a:r>
            <a:endParaRPr lang="en-US" sz="1100" b="1" dirty="0" smtClean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53007" y="1880881"/>
            <a:ext cx="625492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22924" y="1946284"/>
            <a:ext cx="704039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65343" y="2243570"/>
            <a:ext cx="704039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35638" y="2501488"/>
            <a:ext cx="704039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69615" y="2630991"/>
            <a:ext cx="704039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69382" y="2892601"/>
            <a:ext cx="782587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0.008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65343" y="3604099"/>
            <a:ext cx="782587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72815" y="4897869"/>
            <a:ext cx="861133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0.0001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054994" y="4812003"/>
            <a:ext cx="861133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0.0002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68810" y="3913072"/>
            <a:ext cx="861133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0.0005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612141" y="3725976"/>
            <a:ext cx="861133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0.0008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437132" y="4043877"/>
            <a:ext cx="782587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0.001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21634" y="3370518"/>
            <a:ext cx="782587" cy="2616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Arial"/>
                <a:cs typeface="Arial"/>
              </a:rPr>
              <a:t>α = 0.002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 flipH="1" flipV="1">
            <a:off x="1380884" y="3154211"/>
            <a:ext cx="84869" cy="4779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/>
          <p:nvPr/>
        </p:nvCxnSpPr>
        <p:spPr>
          <a:xfrm flipH="1">
            <a:off x="1198964" y="2077089"/>
            <a:ext cx="704039" cy="13080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5980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104</Words>
  <Application>Microsoft Office PowerPoint</Application>
  <PresentationFormat>On-screen Show (4:3)</PresentationFormat>
  <Paragraphs>38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Tessa Morris</dc:creator>
  <cp:lastModifiedBy>Student</cp:lastModifiedBy>
  <cp:revision>11</cp:revision>
  <dcterms:created xsi:type="dcterms:W3CDTF">2016-02-03T02:48:47Z</dcterms:created>
  <dcterms:modified xsi:type="dcterms:W3CDTF">2016-02-03T23:55:50Z</dcterms:modified>
</cp:coreProperties>
</file>