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05" autoAdjust="0"/>
  </p:normalViewPr>
  <p:slideViewPr>
    <p:cSldViewPr>
      <p:cViewPr>
        <p:scale>
          <a:sx n="80" d="100"/>
          <a:sy n="80" d="100"/>
        </p:scale>
        <p:origin x="-1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AFD4D-CBEE-4A01-8E22-AD5511AEED97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DE4D9-8F66-4D14-851C-87A714AB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Select this one because it rises</a:t>
            </a:r>
            <a:r>
              <a:rPr lang="en-US" baseline="0" dirty="0" smtClean="0"/>
              <a:t> steadily for the first three time points then drops at 60 minutes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95 genes belong to this profile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18.7 genes expected to belong to this profile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 value = 9.3E-37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44 have a p &lt;0.05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5 have corrected p&lt;0.05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Terms: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cellular amino acid biosynthesis process: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cellular amino acid metabolic process: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carboxylic acid biosynthesis process: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organic acid biosynthesis process: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E4D9-8F66-4D14-851C-87A714ABBA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9784-EEBF-40C5-96B0-ED47012B79F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ACC9-E198-45DB-A9DF-FA37CE2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0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9784-EEBF-40C5-96B0-ED47012B79F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ACC9-E198-45DB-A9DF-FA37CE2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2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9784-EEBF-40C5-96B0-ED47012B79F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ACC9-E198-45DB-A9DF-FA37CE2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4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9784-EEBF-40C5-96B0-ED47012B79F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ACC9-E198-45DB-A9DF-FA37CE2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9784-EEBF-40C5-96B0-ED47012B79F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ACC9-E198-45DB-A9DF-FA37CE2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9784-EEBF-40C5-96B0-ED47012B79F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ACC9-E198-45DB-A9DF-FA37CE2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4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9784-EEBF-40C5-96B0-ED47012B79F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ACC9-E198-45DB-A9DF-FA37CE2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2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9784-EEBF-40C5-96B0-ED47012B79F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ACC9-E198-45DB-A9DF-FA37CE2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9784-EEBF-40C5-96B0-ED47012B79F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ACC9-E198-45DB-A9DF-FA37CE2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6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9784-EEBF-40C5-96B0-ED47012B79F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ACC9-E198-45DB-A9DF-FA37CE2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7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9784-EEBF-40C5-96B0-ED47012B79F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ACC9-E198-45DB-A9DF-FA37CE2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1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9784-EEBF-40C5-96B0-ED47012B79FA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ACC9-E198-45DB-A9DF-FA37CE2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Comparison of wild type S. </a:t>
            </a:r>
            <a:r>
              <a:rPr lang="en-US" dirty="0" err="1" smtClean="0"/>
              <a:t>cerevisiae</a:t>
            </a:r>
            <a:r>
              <a:rPr lang="en-US" dirty="0" smtClean="0"/>
              <a:t> and S. </a:t>
            </a:r>
            <a:r>
              <a:rPr lang="en-US" dirty="0" err="1" smtClean="0"/>
              <a:t>paradoxus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Natalie Williams and Karina Alvarez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3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err="1" smtClean="0"/>
              <a:t>Wildtype</a:t>
            </a:r>
            <a:r>
              <a:rPr lang="en-US" sz="3500" dirty="0" smtClean="0"/>
              <a:t> </a:t>
            </a:r>
            <a:r>
              <a:rPr lang="en-US" sz="3500" i="1" dirty="0" smtClean="0"/>
              <a:t>S. </a:t>
            </a:r>
            <a:r>
              <a:rPr lang="en-US" sz="3500" i="1" dirty="0" err="1" smtClean="0"/>
              <a:t>cerevisiae</a:t>
            </a:r>
            <a:r>
              <a:rPr lang="en-US" sz="3500" dirty="0" smtClean="0"/>
              <a:t> has a higher percentage of </a:t>
            </a:r>
            <a:r>
              <a:rPr lang="en-US" sz="3500" dirty="0" err="1" smtClean="0"/>
              <a:t>signifcance</a:t>
            </a:r>
            <a:r>
              <a:rPr lang="en-US" sz="3500" dirty="0"/>
              <a:t> </a:t>
            </a:r>
            <a:r>
              <a:rPr lang="en-US" sz="3500" dirty="0" smtClean="0"/>
              <a:t>in the NSR1 gene compared to </a:t>
            </a:r>
            <a:r>
              <a:rPr lang="en-US" sz="3500" i="1" dirty="0" smtClean="0"/>
              <a:t>S. </a:t>
            </a:r>
            <a:r>
              <a:rPr lang="en-US" sz="3500" i="1" dirty="0" err="1" smtClean="0"/>
              <a:t>paradoxus</a:t>
            </a:r>
            <a:endParaRPr lang="en-US" sz="3500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47" y="1981200"/>
            <a:ext cx="7384305" cy="3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8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 smtClean="0"/>
              <a:t>STEM results: wild-type </a:t>
            </a:r>
            <a:r>
              <a:rPr lang="en-US" sz="3500" i="1" dirty="0" smtClean="0"/>
              <a:t>S. </a:t>
            </a:r>
            <a:r>
              <a:rPr lang="en-US" sz="3500" i="1" dirty="0" err="1" smtClean="0"/>
              <a:t>cerevisiae</a:t>
            </a:r>
            <a:r>
              <a:rPr lang="en-US" sz="3500" i="1" dirty="0" smtClean="0"/>
              <a:t> </a:t>
            </a:r>
            <a:r>
              <a:rPr lang="en-US" sz="3500" dirty="0" smtClean="0"/>
              <a:t>has 6 profiles that have significant changes in response to cold shock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6014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Profile 45 genes initially increase expression, then decrease in the recovery phase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79980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33748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Profile 22 genes initially decrease in expression, then increase in recovery phase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59862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 smtClean="0"/>
              <a:t>Profile 9 genes have a significant decrease in expression, then increase in the recovery phase.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75476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59478"/>
            <a:ext cx="6258296" cy="469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 smtClean="0"/>
              <a:t>Profile 28 genes steadily increase in expression before decreasing sharply in the recovery phase.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78815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Profile 48 genes have a slight increase in expression before decreasing steadily in the recovery phase.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556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Profile 0 genes generally decrease throughout the cold shock experiment. They exhibit a slight increase in the recovery phase, but expression is generally decreased throughout the entire 120m.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55797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231</Words>
  <Application>Microsoft Office PowerPoint</Application>
  <PresentationFormat>On-screen Show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Comparison of wild type S. cerevisiae and S. paradoxus</vt:lpstr>
      <vt:lpstr>Wildtype S. cerevisiae has a higher percentage of signifcance in the NSR1 gene compared to S. paradoxus</vt:lpstr>
      <vt:lpstr>STEM results: wild-type S. cerevisiae has 6 profiles that have significant changes in response to cold shock</vt:lpstr>
      <vt:lpstr>Profile 45 genes initially increase expression, then decrease in the recovery phase</vt:lpstr>
      <vt:lpstr>Profile 22 genes initially decrease in expression, then increase in recovery phase</vt:lpstr>
      <vt:lpstr>Profile 9 genes have a significant decrease in expression, then increase in the recovery phase.</vt:lpstr>
      <vt:lpstr>Profile 28 genes steadily increase in expression before decreasing sharply in the recovery phase.</vt:lpstr>
      <vt:lpstr>Profile 48 genes have a slight increase in expression before decreasing steadily in the recovery phase.</vt:lpstr>
      <vt:lpstr>Profile 0 genes generally decrease throughout the cold shock experiment. They exhibit a slight increase in the recovery phase, but expression is generally decreased throughout the entire 120m.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RMP-IMAGE</cp:lastModifiedBy>
  <cp:revision>5</cp:revision>
  <dcterms:created xsi:type="dcterms:W3CDTF">2015-04-21T23:48:30Z</dcterms:created>
  <dcterms:modified xsi:type="dcterms:W3CDTF">2015-04-23T13:55:46Z</dcterms:modified>
</cp:coreProperties>
</file>