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25" d="100"/>
          <a:sy n="125" d="100"/>
        </p:scale>
        <p:origin x="-20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printerSettings" Target="printerSettings/printerSettings1.bin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C09C5-EC12-A14A-AA9F-82A01AC7BD95}" type="datetimeFigureOut">
              <a:rPr lang="en-US" smtClean="0"/>
              <a:t>4/18/13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0DB2E-4C46-C446-A5E1-4BD7BEEF86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4650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C09C5-EC12-A14A-AA9F-82A01AC7BD95}" type="datetimeFigureOut">
              <a:rPr lang="en-US" smtClean="0"/>
              <a:t>4/18/13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0DB2E-4C46-C446-A5E1-4BD7BEEF86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7260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C09C5-EC12-A14A-AA9F-82A01AC7BD95}" type="datetimeFigureOut">
              <a:rPr lang="en-US" smtClean="0"/>
              <a:t>4/18/13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0DB2E-4C46-C446-A5E1-4BD7BEEF86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1207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C09C5-EC12-A14A-AA9F-82A01AC7BD95}" type="datetimeFigureOut">
              <a:rPr lang="en-US" smtClean="0"/>
              <a:t>4/18/13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0DB2E-4C46-C446-A5E1-4BD7BEEF86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749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C09C5-EC12-A14A-AA9F-82A01AC7BD95}" type="datetimeFigureOut">
              <a:rPr lang="en-US" smtClean="0"/>
              <a:t>4/18/13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0DB2E-4C46-C446-A5E1-4BD7BEEF86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608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C09C5-EC12-A14A-AA9F-82A01AC7BD95}" type="datetimeFigureOut">
              <a:rPr lang="en-US" smtClean="0"/>
              <a:t>4/18/13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0DB2E-4C46-C446-A5E1-4BD7BEEF86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8531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C09C5-EC12-A14A-AA9F-82A01AC7BD95}" type="datetimeFigureOut">
              <a:rPr lang="en-US" smtClean="0"/>
              <a:t>4/18/13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0DB2E-4C46-C446-A5E1-4BD7BEEF86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375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C09C5-EC12-A14A-AA9F-82A01AC7BD95}" type="datetimeFigureOut">
              <a:rPr lang="en-US" smtClean="0"/>
              <a:t>4/18/13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0DB2E-4C46-C446-A5E1-4BD7BEEF86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5135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C09C5-EC12-A14A-AA9F-82A01AC7BD95}" type="datetimeFigureOut">
              <a:rPr lang="en-US" smtClean="0"/>
              <a:t>4/18/13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0DB2E-4C46-C446-A5E1-4BD7BEEF86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976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C09C5-EC12-A14A-AA9F-82A01AC7BD95}" type="datetimeFigureOut">
              <a:rPr lang="en-US" smtClean="0"/>
              <a:t>4/18/13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0DB2E-4C46-C446-A5E1-4BD7BEEF86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8082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C09C5-EC12-A14A-AA9F-82A01AC7BD95}" type="datetimeFigureOut">
              <a:rPr lang="en-US" smtClean="0"/>
              <a:t>4/18/13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0DB2E-4C46-C446-A5E1-4BD7BEEF86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30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FC09C5-EC12-A14A-AA9F-82A01AC7BD95}" type="datetimeFigureOut">
              <a:rPr lang="en-US" smtClean="0"/>
              <a:t>4/18/13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70DB2E-4C46-C446-A5E1-4BD7BEEF86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390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jp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jp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jp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jp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jp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jp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jp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6.jp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7.jp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8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9.jp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0.jp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1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 &lt;3 GENES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ASHLEY RHOADES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27935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RAP1</a:t>
            </a:r>
            <a:endParaRPr lang="en-US" dirty="0"/>
          </a:p>
        </p:txBody>
      </p:sp>
      <p:pic>
        <p:nvPicPr>
          <p:cNvPr id="4" name="Picture 3" descr="RAP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4750" y="1417638"/>
            <a:ext cx="6707907" cy="5027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65529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AFT1</a:t>
            </a:r>
            <a:endParaRPr lang="en-US" dirty="0"/>
          </a:p>
        </p:txBody>
      </p:sp>
      <p:pic>
        <p:nvPicPr>
          <p:cNvPr id="4" name="Picture 3" descr="AFT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4750" y="1610678"/>
            <a:ext cx="6565157" cy="49209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37257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REB1</a:t>
            </a:r>
            <a:endParaRPr lang="en-US" dirty="0"/>
          </a:p>
        </p:txBody>
      </p:sp>
      <p:pic>
        <p:nvPicPr>
          <p:cNvPr id="4" name="Picture 3" descr="REB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3340" y="1651318"/>
            <a:ext cx="6361836" cy="4768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39926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ROX1</a:t>
            </a:r>
            <a:endParaRPr lang="en-US" dirty="0"/>
          </a:p>
        </p:txBody>
      </p:sp>
      <p:pic>
        <p:nvPicPr>
          <p:cNvPr id="4" name="Picture 3" descr="ROX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8270" y="1417638"/>
            <a:ext cx="6233490" cy="4672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81327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RPH1</a:t>
            </a:r>
            <a:endParaRPr lang="en-US" dirty="0"/>
          </a:p>
        </p:txBody>
      </p:sp>
      <p:pic>
        <p:nvPicPr>
          <p:cNvPr id="4" name="Picture 3" descr="RPH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4430" y="1417638"/>
            <a:ext cx="6682491" cy="5008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31865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YAP1</a:t>
            </a:r>
            <a:endParaRPr lang="en-US" dirty="0"/>
          </a:p>
        </p:txBody>
      </p:sp>
      <p:pic>
        <p:nvPicPr>
          <p:cNvPr id="4" name="Picture 3" descr="YAP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670" y="1311910"/>
            <a:ext cx="7099300" cy="5321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06175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YAP6</a:t>
            </a:r>
            <a:endParaRPr lang="en-US" dirty="0"/>
          </a:p>
        </p:txBody>
      </p:sp>
      <p:pic>
        <p:nvPicPr>
          <p:cNvPr id="4" name="Picture 3" descr="YAP6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5870" y="1778000"/>
            <a:ext cx="6328374" cy="4743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93623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ABF1</a:t>
            </a:r>
            <a:endParaRPr lang="en-US" dirty="0"/>
          </a:p>
        </p:txBody>
      </p:sp>
      <p:pic>
        <p:nvPicPr>
          <p:cNvPr id="4" name="Picture 3" descr="ABF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0350" y="1417638"/>
            <a:ext cx="6266952" cy="4697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42889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ACE2</a:t>
            </a:r>
            <a:endParaRPr lang="en-US" dirty="0"/>
          </a:p>
        </p:txBody>
      </p:sp>
      <p:pic>
        <p:nvPicPr>
          <p:cNvPr id="4" name="Picture 3" descr="ACE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500" y="1240790"/>
            <a:ext cx="7099300" cy="5321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74574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HAL9</a:t>
            </a:r>
            <a:endParaRPr lang="en-US" dirty="0"/>
          </a:p>
        </p:txBody>
      </p:sp>
      <p:pic>
        <p:nvPicPr>
          <p:cNvPr id="4" name="Picture 3" descr="HAL9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380" y="1382396"/>
            <a:ext cx="7099300" cy="5321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58469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CIN5</a:t>
            </a:r>
            <a:endParaRPr lang="en-US" dirty="0"/>
          </a:p>
        </p:txBody>
      </p:sp>
      <p:pic>
        <p:nvPicPr>
          <p:cNvPr id="6" name="Picture 5" descr="CIN5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4590" y="1327288"/>
            <a:ext cx="6699250" cy="5021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849989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MAC1</a:t>
            </a:r>
            <a:endParaRPr lang="en-US" dirty="0"/>
          </a:p>
        </p:txBody>
      </p:sp>
      <p:pic>
        <p:nvPicPr>
          <p:cNvPr id="4" name="Picture 3" descr="MAC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200" y="1169670"/>
            <a:ext cx="7099300" cy="5321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519657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PHD1</a:t>
            </a:r>
            <a:endParaRPr lang="en-US" dirty="0"/>
          </a:p>
        </p:txBody>
      </p:sp>
      <p:pic>
        <p:nvPicPr>
          <p:cNvPr id="4" name="Picture 3" descr="PHD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0590" y="1322070"/>
            <a:ext cx="7099300" cy="5321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043868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SKN7</a:t>
            </a:r>
            <a:endParaRPr lang="en-US" dirty="0"/>
          </a:p>
        </p:txBody>
      </p:sp>
      <p:pic>
        <p:nvPicPr>
          <p:cNvPr id="4" name="Picture 3" descr="SKN7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150" y="1256168"/>
            <a:ext cx="6699250" cy="5021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14435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CUP9</a:t>
            </a:r>
            <a:endParaRPr lang="en-US" dirty="0"/>
          </a:p>
        </p:txBody>
      </p:sp>
      <p:pic>
        <p:nvPicPr>
          <p:cNvPr id="4" name="Picture 3" descr="CUP9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9710" y="1417638"/>
            <a:ext cx="6242050" cy="4678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12997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FHL1</a:t>
            </a:r>
            <a:endParaRPr lang="en-US" dirty="0"/>
          </a:p>
        </p:txBody>
      </p:sp>
      <p:pic>
        <p:nvPicPr>
          <p:cNvPr id="4" name="Picture 3" descr="FHL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1020" y="1816638"/>
            <a:ext cx="5463540" cy="4095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49301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GTS1</a:t>
            </a:r>
            <a:endParaRPr lang="en-US" dirty="0"/>
          </a:p>
        </p:txBody>
      </p:sp>
      <p:pic>
        <p:nvPicPr>
          <p:cNvPr id="4" name="Picture 3" descr="GTS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9390" y="1555660"/>
            <a:ext cx="6191250" cy="4640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65863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HSF1</a:t>
            </a:r>
            <a:endParaRPr lang="en-US" dirty="0"/>
          </a:p>
        </p:txBody>
      </p:sp>
      <p:pic>
        <p:nvPicPr>
          <p:cNvPr id="4" name="Picture 3" descr="HSF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6030" y="1524000"/>
            <a:ext cx="6816345" cy="5109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92376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MSN1</a:t>
            </a:r>
            <a:endParaRPr lang="en-US" dirty="0"/>
          </a:p>
        </p:txBody>
      </p:sp>
      <p:pic>
        <p:nvPicPr>
          <p:cNvPr id="4" name="Picture 3" descr="MSN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390" y="1443990"/>
            <a:ext cx="7099300" cy="5321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85141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MSN4</a:t>
            </a:r>
            <a:endParaRPr lang="en-US" dirty="0"/>
          </a:p>
        </p:txBody>
      </p:sp>
      <p:pic>
        <p:nvPicPr>
          <p:cNvPr id="4" name="Picture 3" descr="MSN4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680" y="1336358"/>
            <a:ext cx="6849807" cy="5134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01638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NGR1</a:t>
            </a:r>
            <a:endParaRPr lang="en-US" dirty="0"/>
          </a:p>
        </p:txBody>
      </p:sp>
      <p:pic>
        <p:nvPicPr>
          <p:cNvPr id="6" name="Picture 5" descr="NRG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830" y="1417638"/>
            <a:ext cx="6735016" cy="5048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43845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27</Words>
  <Application>Microsoft Macintosh PowerPoint</Application>
  <PresentationFormat>On-screen Show (4:3)</PresentationFormat>
  <Paragraphs>23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I &lt;3 GENES</vt:lpstr>
      <vt:lpstr>CIN5</vt:lpstr>
      <vt:lpstr>CUP9</vt:lpstr>
      <vt:lpstr>FHL1</vt:lpstr>
      <vt:lpstr>GTS1</vt:lpstr>
      <vt:lpstr>HSF1</vt:lpstr>
      <vt:lpstr>MSN1</vt:lpstr>
      <vt:lpstr>MSN4</vt:lpstr>
      <vt:lpstr>NGR1</vt:lpstr>
      <vt:lpstr>RAP1</vt:lpstr>
      <vt:lpstr>AFT1</vt:lpstr>
      <vt:lpstr>REB1</vt:lpstr>
      <vt:lpstr>ROX1</vt:lpstr>
      <vt:lpstr>RPH1</vt:lpstr>
      <vt:lpstr>YAP1</vt:lpstr>
      <vt:lpstr>YAP6</vt:lpstr>
      <vt:lpstr>ABF1</vt:lpstr>
      <vt:lpstr>ACE2</vt:lpstr>
      <vt:lpstr>HAL9</vt:lpstr>
      <vt:lpstr>MAC1</vt:lpstr>
      <vt:lpstr>PHD1</vt:lpstr>
      <vt:lpstr>SKN7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&lt;3 GENES</dc:title>
  <dc:creator>Student</dc:creator>
  <cp:lastModifiedBy>Student</cp:lastModifiedBy>
  <cp:revision>3</cp:revision>
  <dcterms:created xsi:type="dcterms:W3CDTF">2013-04-18T17:12:11Z</dcterms:created>
  <dcterms:modified xsi:type="dcterms:W3CDTF">2013-04-18T17:44:28Z</dcterms:modified>
</cp:coreProperties>
</file>