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9756A-D863-4769-A793-FF9A306BEC3C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B78C1-C38B-49CB-9F89-CF3DB2504C0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3B78C1-C38B-49CB-9F89-CF3DB2504C0C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61DF4-7DDC-4C79-A8F2-8ECB0FD695BD}" type="datetimeFigureOut">
              <a:rPr lang="el-GR" smtClean="0"/>
              <a:pPr/>
              <a:t>20/7/2010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65715-3878-4C96-AAFC-BF5FC16C771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59632" y="476672"/>
            <a:ext cx="6480720" cy="61206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Flowchart: Magnetic Disk 6"/>
          <p:cNvSpPr/>
          <p:nvPr/>
        </p:nvSpPr>
        <p:spPr>
          <a:xfrm>
            <a:off x="3995936" y="0"/>
            <a:ext cx="936104" cy="1988840"/>
          </a:xfrm>
          <a:prstGeom prst="flowChartMagneticDisk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Env</a:t>
            </a:r>
            <a:r>
              <a:rPr lang="en-US" b="1" dirty="0" smtClean="0">
                <a:solidFill>
                  <a:schemeClr val="tx1"/>
                </a:solidFill>
              </a:rPr>
              <a:t> Z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" name="Flowchart: Delay 9"/>
          <p:cNvSpPr/>
          <p:nvPr/>
        </p:nvSpPr>
        <p:spPr>
          <a:xfrm>
            <a:off x="5436096" y="2204864"/>
            <a:ext cx="864096" cy="360040"/>
          </a:xfrm>
          <a:prstGeom prst="flowChartDelay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ompR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1" name="Flowchart: Delay 10"/>
          <p:cNvSpPr/>
          <p:nvPr/>
        </p:nvSpPr>
        <p:spPr>
          <a:xfrm rot="10800000">
            <a:off x="4427984" y="2204864"/>
            <a:ext cx="792088" cy="360040"/>
          </a:xfrm>
          <a:prstGeom prst="flowChartDelay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2" name="Flowchart: Delay 11"/>
          <p:cNvSpPr/>
          <p:nvPr/>
        </p:nvSpPr>
        <p:spPr>
          <a:xfrm>
            <a:off x="2555776" y="2276872"/>
            <a:ext cx="864096" cy="360040"/>
          </a:xfrm>
          <a:prstGeom prst="flowChartDelay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ompR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3" name="Curved Down Arrow 12"/>
          <p:cNvSpPr/>
          <p:nvPr/>
        </p:nvSpPr>
        <p:spPr>
          <a:xfrm>
            <a:off x="3131840" y="1484784"/>
            <a:ext cx="2376264" cy="648072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04048" y="2204864"/>
            <a:ext cx="360040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220072" y="2204864"/>
            <a:ext cx="360040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P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6" name="Cube 15"/>
          <p:cNvSpPr/>
          <p:nvPr/>
        </p:nvSpPr>
        <p:spPr>
          <a:xfrm>
            <a:off x="2483768" y="2780928"/>
            <a:ext cx="864096" cy="72008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Split TEV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7" name="Cube 16"/>
          <p:cNvSpPr/>
          <p:nvPr/>
        </p:nvSpPr>
        <p:spPr>
          <a:xfrm>
            <a:off x="4499992" y="2708920"/>
            <a:ext cx="864096" cy="72008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Split TEV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8" name="Cube 17"/>
          <p:cNvSpPr/>
          <p:nvPr/>
        </p:nvSpPr>
        <p:spPr>
          <a:xfrm>
            <a:off x="5220072" y="2708920"/>
            <a:ext cx="864096" cy="72008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Split TEV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71800" y="2636912"/>
            <a:ext cx="72008" cy="2160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" name="Rectangle 19"/>
          <p:cNvSpPr/>
          <p:nvPr/>
        </p:nvSpPr>
        <p:spPr>
          <a:xfrm>
            <a:off x="5652120" y="2564904"/>
            <a:ext cx="72008" cy="2160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4932040" y="2564904"/>
            <a:ext cx="72008" cy="21602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Down Arrow 21"/>
          <p:cNvSpPr/>
          <p:nvPr/>
        </p:nvSpPr>
        <p:spPr>
          <a:xfrm>
            <a:off x="5148064" y="3573016"/>
            <a:ext cx="216024" cy="864096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3" name="Cube 22"/>
          <p:cNvSpPr/>
          <p:nvPr/>
        </p:nvSpPr>
        <p:spPr>
          <a:xfrm>
            <a:off x="4499992" y="4581128"/>
            <a:ext cx="1584176" cy="864096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Active protease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Nicolas Kylilis</dc:creator>
  <cp:lastModifiedBy>Nicolas Kylilis</cp:lastModifiedBy>
  <cp:revision>3</cp:revision>
  <dcterms:created xsi:type="dcterms:W3CDTF">2010-07-19T16:02:56Z</dcterms:created>
  <dcterms:modified xsi:type="dcterms:W3CDTF">2010-07-20T09:23:43Z</dcterms:modified>
</cp:coreProperties>
</file>