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2281F-B3D2-45FF-ACF3-938E5C130AD4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BA6FB-7A24-497F-BC61-6EA81018B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72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2281F-B3D2-45FF-ACF3-938E5C130AD4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BA6FB-7A24-497F-BC61-6EA81018B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127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2281F-B3D2-45FF-ACF3-938E5C130AD4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BA6FB-7A24-497F-BC61-6EA81018B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687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2281F-B3D2-45FF-ACF3-938E5C130AD4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BA6FB-7A24-497F-BC61-6EA81018B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408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2281F-B3D2-45FF-ACF3-938E5C130AD4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BA6FB-7A24-497F-BC61-6EA81018B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88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2281F-B3D2-45FF-ACF3-938E5C130AD4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BA6FB-7A24-497F-BC61-6EA81018B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831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2281F-B3D2-45FF-ACF3-938E5C130AD4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BA6FB-7A24-497F-BC61-6EA81018B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361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2281F-B3D2-45FF-ACF3-938E5C130AD4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BA6FB-7A24-497F-BC61-6EA81018B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092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2281F-B3D2-45FF-ACF3-938E5C130AD4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BA6FB-7A24-497F-BC61-6EA81018B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262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2281F-B3D2-45FF-ACF3-938E5C130AD4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BA6FB-7A24-497F-BC61-6EA81018B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933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2281F-B3D2-45FF-ACF3-938E5C130AD4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BA6FB-7A24-497F-BC61-6EA81018B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147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2281F-B3D2-45FF-ACF3-938E5C130AD4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BA6FB-7A24-497F-BC61-6EA81018B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402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Week 11 Assignment Figures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Margaret </a:t>
            </a:r>
            <a:r>
              <a:rPr lang="en-US" dirty="0" err="1" smtClean="0"/>
              <a:t>Oneil</a:t>
            </a:r>
            <a:endParaRPr lang="en-US" dirty="0" smtClean="0"/>
          </a:p>
          <a:p>
            <a:r>
              <a:rPr lang="en-US" dirty="0" smtClean="0"/>
              <a:t>BIOL-398-05/S17</a:t>
            </a:r>
          </a:p>
          <a:p>
            <a:r>
              <a:rPr lang="en-US" dirty="0" smtClean="0"/>
              <a:t>Department of Biology</a:t>
            </a:r>
          </a:p>
          <a:p>
            <a:r>
              <a:rPr lang="en-US" dirty="0" smtClean="0"/>
              <a:t>Loyola Marymount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488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Profile 0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4866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6040972"/>
              </p:ext>
            </p:extLst>
          </p:nvPr>
        </p:nvGraphicFramePr>
        <p:xfrm>
          <a:off x="1828800" y="1371600"/>
          <a:ext cx="5531852" cy="39762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65926"/>
                <a:gridCol w="2765926"/>
              </a:tblGrid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2100" dirty="0" smtClean="0">
                          <a:solidFill>
                            <a:schemeClr val="bg1"/>
                          </a:solidFill>
                          <a:effectLst/>
                        </a:rPr>
                        <a:t>ANOVA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WT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2599 (42%)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0.01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1726 (27.9%)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0.001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1015 (16.4%)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0.0001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573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9.3%)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mtClean="0">
                          <a:effectLst/>
                        </a:rPr>
                        <a:t>B</a:t>
                      </a:r>
                      <a:r>
                        <a:rPr lang="en-US" sz="1800" baseline="0" smtClean="0">
                          <a:effectLst/>
                        </a:rPr>
                        <a:t> &amp; </a:t>
                      </a:r>
                      <a:r>
                        <a:rPr lang="en-US" sz="1800" smtClean="0">
                          <a:effectLst/>
                        </a:rPr>
                        <a:t>H </a:t>
                      </a: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1936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31.3%)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Bonferroni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302 (4.9%)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Without blank correction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62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901941"/>
              </p:ext>
            </p:extLst>
          </p:nvPr>
        </p:nvGraphicFramePr>
        <p:xfrm>
          <a:off x="1828800" y="1371600"/>
          <a:ext cx="5531852" cy="39762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65926"/>
                <a:gridCol w="2765926"/>
              </a:tblGrid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2100" dirty="0" smtClean="0">
                          <a:solidFill>
                            <a:schemeClr val="bg1"/>
                          </a:solidFill>
                          <a:effectLst/>
                        </a:rPr>
                        <a:t>ANOVA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WT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2528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(40.8%)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0.01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1652 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26.7%)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0.001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919 (14.8%)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0.0001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496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mtClean="0">
                          <a:effectLst/>
                        </a:rPr>
                        <a:t>B</a:t>
                      </a:r>
                      <a:r>
                        <a:rPr lang="en-US" sz="1800" baseline="0" smtClean="0">
                          <a:effectLst/>
                        </a:rPr>
                        <a:t> &amp; </a:t>
                      </a:r>
                      <a:r>
                        <a:rPr lang="en-US" sz="1800" smtClean="0">
                          <a:effectLst/>
                        </a:rPr>
                        <a:t>H </a:t>
                      </a: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1822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29.4%)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Bonferroni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248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 blank correction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69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892"/>
            <a:ext cx="8229600" cy="1143000"/>
          </a:xfrm>
        </p:spPr>
        <p:txBody>
          <a:bodyPr/>
          <a:lstStyle/>
          <a:p>
            <a:r>
              <a:rPr lang="en-US" smtClean="0"/>
              <a:t>All profiles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44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3940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Profile 45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19" y="9906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6073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Profile 22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44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0954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Profile 09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44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1860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Profile 28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44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8680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Profile 48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44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614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127</Words>
  <Application>Microsoft Office PowerPoint</Application>
  <PresentationFormat>On-screen Show (4:3)</PresentationFormat>
  <Paragraphs>42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Week 11 Assignment Figures</vt:lpstr>
      <vt:lpstr>Without blank correction</vt:lpstr>
      <vt:lpstr>With blank correction</vt:lpstr>
      <vt:lpstr>All profiles</vt:lpstr>
      <vt:lpstr>Profile 45 </vt:lpstr>
      <vt:lpstr>Profile 22 </vt:lpstr>
      <vt:lpstr>Profile 09 </vt:lpstr>
      <vt:lpstr>Profile 28 </vt:lpstr>
      <vt:lpstr>Profile 48 </vt:lpstr>
      <vt:lpstr>Profile 0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11 Assignment Figures</dc:title>
  <dc:creator>O'Neil, Margaret</dc:creator>
  <cp:lastModifiedBy>O'Neil, Margaret</cp:lastModifiedBy>
  <cp:revision>7</cp:revision>
  <dcterms:created xsi:type="dcterms:W3CDTF">2017-04-04T17:56:55Z</dcterms:created>
  <dcterms:modified xsi:type="dcterms:W3CDTF">2017-04-06T17:53:05Z</dcterms:modified>
</cp:coreProperties>
</file>